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6" r:id="rId5"/>
    <p:sldId id="257" r:id="rId6"/>
    <p:sldId id="258" r:id="rId7"/>
    <p:sldId id="259" r:id="rId8"/>
    <p:sldId id="262" r:id="rId9"/>
    <p:sldId id="261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24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44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8:01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1066 406 24575,'14'6'0,"0"-1"0,0 0 0,27 5 0,-1 0 0,748 225-760,-237-69 313,-298-93 258,660 210-1162,-890-276 1337,-15-5 33,0 1 0,-1-1 0,1 1 0,-1 1 0,0-1 0,0 1 0,10 8 0,-16-12-5,-1 1 0,0-1-1,1 1 1,-1-1 0,0 1-1,1-1 1,-1 1 0,0-1-1,0 1 1,1-1 0,-1 1-1,0-1 1,0 1 0,0-1-1,0 1 1,0-1 0,0 1-1,0 0 1,0-1 0,0 1-1,0-1 1,0 1 0,0-1-1,-1 1 1,1-1 0,0 1-1,0-1 1,0 1 0,-1-1-1,1 1 1,0-1-1,-1 1 1,1-1 0,0 1-1,-1-1 1,1 0 0,-1 1-1,1-1 1,-1 1 0,1-1-1,-1 0 1,1 0 0,-1 1-1,1-1 1,-1 0 0,1 0-1,-1 1 1,-31 11 183,-12-2 146,-2-2 1,1-1-1,-1-3 0,-78-3 1,89-1-305,-765-36-1360,6-61-352,479 43 946,-465-144 0,730 183 824,25 9 303,0-2 0,1 0-1,0-2 1,1 0 0,0-2 0,-27-18-1,-161-132 1154,142 115-1553,-94-74 0,160 118 0,0 0 0,0 0 0,0 0 0,0 0 0,1 0 0,0-1 0,-1 1 0,1-1 0,0 1 0,-2-8 0,4 10 0,-1-1 0,1 0 0,0 1 0,0-1 0,0 0 0,0 1 0,0-1 0,0 0 0,0 1 0,1-1 0,-1 1 0,1-1 0,-1 0 0,1 1 0,-1-1 0,1 1 0,0-1 0,0 1 0,0 0 0,0-1 0,0 1 0,0 0 0,0 0 0,0-1 0,0 1 0,1 0 0,-1 0 0,0 0 0,1 1 0,1-2 0,7-3 0,0 0 0,0 0 0,1 1 0,-1 0 0,1 1 0,17-3 0,73-5 0,-81 10 0,93-5 0,1 4 0,0 6 0,-1 4 0,0 6 0,117 29 0,-138-18 0,-57-14 0,1-2 0,0-1 0,47 4 0,-83-12 0,1 0 0,0 0 0,0 0 0,0 0 0,0 0 0,0 0 0,0 0 0,-1 0 0,1 0 0,0 0 0,0-1 0,0 1 0,0 0 0,-1-1 0,1 1 0,0-1 0,1 0 0,-2 1 0,0-1 0,0 1 0,0 0 0,1-1 0,-1 1 0,0 0 0,0-1 0,0 1 0,0-1 0,0 1 0,0-1 0,0 1 0,0 0 0,0-1 0,0 1 0,0-1 0,-1 1 0,1 0 0,0-1 0,0 1 0,0 0 0,0-1 0,-1 1 0,1 0 0,-1-1 0,-25-27 0,21 24 0,-228-226 0,174 170 0,11 3 0,40 45 0,-2 0 0,1 1 0,-2 0 0,1 0 0,-1 1 0,-15-10 0,26 20 0,-1-1 0,0 1 0,1 0 0,-1-1 0,0 1 0,0 0 0,1 0 0,-1-1 0,0 1 0,0 0 0,0 0 0,1 0 0,-1 0 0,0 0 0,0 0 0,0 0 0,1 0 0,-1 0 0,0 0 0,0 1 0,0-1 0,1 0 0,-1 1 0,0-1 0,0 0 0,0 1 0,-1 1 0,1-1 0,-1 1 0,1-1 0,-1 1 0,1 0 0,0 0 0,0 0 0,-1-1 0,0 5 0,-2 5 0,0 1 0,-4 22 0,7-30 0,-8 62 0,3 1 0,3 1 0,6 84 0,1-23 0,-4-108 0,1 0 0,2 0 0,0-1 0,1 1 0,1-1 0,1 0 0,1 0 0,18 37 0,-25-57 0,0 0 0,0 1 0,0-1 0,0 1 0,0-1 0,1 0 0,-1 1 0,0-1 0,0 1 0,0-1 0,1 0 0,-1 1 0,0-1 0,0 0 0,1 1 0,-1-1 0,0 0 0,1 1 0,-1-1 0,0 0 0,1 0 0,-1 0 0,0 1 0,1-1 0,-1 0 0,1 0 0,-1 0 0,0 0 0,1 0 0,-1 1 0,1-1 0,0 0 0,2-14 0,-4-28 0,1 41 0,-7-66 0,-3 0 0,-3 0 0,-26-78 0,34 129 0,-2 1 0,0-1 0,-12-17 0,19 32 0,0 0 0,0 1 0,-1-1 0,1 0 0,0 0 0,-1 1 0,1-1 0,-1 1 0,1-1 0,-1 0 0,1 1 0,-1-1 0,1 1 0,-1-1 0,0 1 0,1-1 0,-1 1 0,1 0 0,-1-1 0,0 1 0,-1-1 0,1 3 0,1-1 0,-1 0 0,1 0 0,-1 0 0,1 0 0,-1 0 0,1 1 0,-1-1 0,1 0 0,0 0 0,0 1 0,0-1 0,0 0 0,0 3 0,-2 279 0,5-124 0,-9 137 0,-55 378 0,54-652 0,5-51 0,5-520 0,-2 512 0,1 28 0,1 12 0,1 18 0,33 315 0,22 277 0,-59-590 0,0-6 0,1-1 0,3 25 0,-3-41 0,-1 0 0,0 0 0,0 0 0,0 0 0,0 0 0,0 0 0,0-1 0,0 1 0,0 0 0,0 0 0,1 0 0,-1 0 0,0 0 0,0 0 0,0 0 0,0 0 0,0 0 0,0 0 0,1 0 0,-1 0 0,0 0 0,0 0 0,0 0 0,0 0 0,0 0 0,1 0 0,-1 0 0,0 0 0,0 0 0,0 0 0,0 0 0,0 0 0,0 0 0,1 0 0,-1 0 0,0 0 0,0 0 0,0 0 0,0 0 0,0 1 0,0-1 0,4-20 0,-1 0 0,1-27 0,-1 13 0,5-68-13,124-1198-831,-123 1227 844,-4 32 0,1 1 0,17-59 0,-15 85 0,-2 19 0,3 31 0,0 51 0,-3 1-1,-7 108 1,0-144 0,-51 1059-6,44-975 6,6-95 0,0 8 0,-15 84 0,14-131 0,1-11 11,-1-17 122,29-554 448,-3 257-442,-22 311-139,6-66 0,-2 64 0,0 18 0,1 23 0,0 256 0,-7-198 0,47-1104 0,-42 971 0,3 29 0,-3 20 0,2 10 0,2 14 0,-2 1 0,-2-1 0,0 1 0,-1 0 0,-1 35 0,0-15 0,5 768 0,-23-613 0,12-181 0,1-28 0,1-37 0,12-102-38,41-210 0,-45 322-4,40-197-155,10 1 0,127-329 0,-176 540 197,-5 13 0,0 1 0,0-1 0,1 1 0,0 0 0,0 0 0,1 0 0,0 0 0,5-6 0,-8 11-1,-1 1 0,1-1 1,-1 1-1,1-1 0,-1 1 1,1 0-1,0-1 0,-1 1 0,1 0 1,0-1-1,-1 1 0,1 0 1,0 0-1,0 0 0,-1 0 1,1 0-1,0 0 0,0 0 0,-1 0 1,1 0-1,0 0 0,-1 0 1,1 0-1,0 0 0,0 1 0,-1-1 1,1 0-1,0 1 0,-1-1 1,1 0-1,-1 1 0,1-1 1,0 1-1,-1-1 0,1 1 0,-1-1 1,1 1-1,-1-1 0,1 1 1,-1-1-1,1 2 0,17 31 149,-6 3 0,-1 0-1,-2 0 1,6 54-1,-14-82-146,84 888-442,-84 8-1,4-1047 884,24-144-1,7 81-441,-35 201 0,0 1 0,0-1 0,1 0 0,0 0 0,0 0 0,0 1 0,0-1 0,1 1 0,0 0 0,3-5 0,-5 9 0,-1-1 0,1 0 0,0 0 0,0 1 0,0-1 0,0 1 0,-1-1 0,1 1 0,0-1 0,0 1 0,0-1 0,0 1 0,0 0 0,0 0 0,0-1 0,0 1 0,0 0 0,0 0 0,0 0 0,0 0 0,1 0 0,0 1 0,0 0 0,0-1 0,-1 1 0,1 0 0,0 0 0,-1 0 0,1 0 0,-1 1 0,1-1 0,-1 0 0,0 1 0,1-1 0,-1 1 0,0-1 0,1 3 0,3 4 0,0 1 0,-1-1 0,-1 1 0,1-1 0,-2 1 0,4 16 0,6 60 0,-6-38 0,7 44 0,-13-90 0,0-1 0,0 1 0,1 0 0,-1 0 0,0 0 0,0 0 0,0-1 0,1 1 0,-1 0 0,0 0 0,1-1 0,-1 1 0,1 0 0,-1-1 0,1 1 0,-1 0 0,1-1 0,-1 1 0,1 0 0,0-1 0,0 1 0,0-1 0,-1 0 0,1 0 0,0 0 0,-1 0 0,1-1 0,-1 1 0,1 0 0,-1 0 0,1-1 0,-1 1 0,1 0 0,-1-1 0,1 1 0,-1 0 0,1-1 0,-1 1 0,0-1 0,1 1 0,-1-1 0,0 1 0,1-1 0,-1 0 0,18-38 0,57-172 0,64-161 0,-116 322-1365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39.9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1333 24575,'72'4'0,"0"2"0,97 23 0,-124-20 0,1042 255 0,-784-173 0,-71-20 0,-201-60 0,-1 2 0,41 21 0,-44-19 0,0-2 0,1-1 0,31 9 0,-48-17 0,-22-4 0,-26-3 0,-39-9 0,1-4 0,-95-34 0,46 13 0,-399-113 0,487 143 0,29 6 0,0 0 0,-1-1 0,1 1 0,0-1 0,0-1 0,0 1 0,0-1 0,-10-6 0,16 8 0,0-1 0,0 1 0,0 0 0,0 0 0,0 0 0,0-1 0,0 1 0,1-1 0,-1 1 0,0 0 0,1-1 0,-1 1 0,1-1 0,-1 1 0,1-1 0,0 0 0,0 1 0,0-1 0,0 1 0,0-1 0,0 1 0,0-1 0,0 0 0,1 1 0,-1-1 0,1 1 0,-1-1 0,1 1 0,-1 0 0,1-1 0,0 1 0,0-1 0,0 1 0,-1 0 0,1 0 0,1 0 0,0-2 0,4-4 0,-1 1 0,1 0 0,0 0 0,1 0 0,12-8 0,34-19 0,83-56 0,-122 78 0,0-1 0,0 0 0,-2-1 0,1 0 0,-2-1 0,19-28 0,-28 37 0,0 1 0,1-1 0,-1 1 0,-1-1 0,1 0 0,-1 0 0,0 0 0,0 0 0,0 0 0,-1 0 0,1 0 0,-1 0 0,-1 0 0,1 0 0,-2-8 0,0 6 0,0 1 0,-1-1 0,1 1 0,-2-1 0,1 1 0,-1 0 0,1 0 0,-2 0 0,1 1 0,-7-7 0,2 3 0,-1 0 0,0 0 0,-1 1 0,0 1 0,0 0 0,-1 1 0,0 0 0,0 0 0,0 1 0,0 1 0,-23-5 0,-379-33 0,356 38 0,34 2 0,-24-2 0,-83 5 0,130-1 0,1 0 0,-1 0 0,0 0 0,1 0 0,-1 0 0,1 0 0,-1 0 0,1 0 0,-1 0 0,0 0 0,1 0 0,-1 1 0,1-1 0,-1 0 0,1 1 0,-1-1 0,1 0 0,-1 1 0,1-1 0,0 0 0,-1 1 0,1-1 0,-1 1 0,7 9 0,24 9 0,-27-18 0,223 110 0,-49-27 0,-121-55 0,53 29 0,3-5 0,135 44 0,-132-61 0,168 28 0,-263-62 0,0 1 0,-1 2 0,1 0 0,-1 1 0,0 0 0,0 2 0,0 0 0,-1 2 0,-1 0 0,23 16 0,-15-7 0,-17-13 0,1 0 0,-2 1 0,1-1 0,9 12 0,-16-17 0,-1 0 0,1-1 0,-1 1 0,1 0 0,-1-1 0,1 1 0,-1 0 0,0 0 0,1 0 0,-1-1 0,0 1 0,0 0 0,1 0 0,-1 0 0,0 0 0,0 0 0,0-1 0,0 1 0,0 0 0,0 0 0,0 0 0,-1 0 0,1 0 0,0 0 0,0-1 0,-1 1 0,1 0 0,0 0 0,-1 0 0,1-1 0,-1 1 0,1 0 0,-1-1 0,1 1 0,-1 0 0,0-1 0,1 1 0,-1-1 0,0 1 0,1-1 0,-1 1 0,-1 0 0,-3 1 0,0 1 0,0-1 0,0 0 0,0 0 0,0-1 0,-7 2 0,-43 5 0,0-2 0,-84-2 0,-114-18 0,215 11 0,22 2 0,-1 0 0,0-1 0,1-1 0,-29-8 0,44 10 0,0 1 0,0 0 0,0-1 0,0 1 0,0-1 0,0 1 0,0-1 0,0 1 0,0-1 0,0 0 0,0 1 0,0-1 0,0 0 0,0 0 0,0 0 0,1 0 0,-1 1 0,0-1 0,1 0 0,-1 0 0,1-1 0,-1 1 0,1 0 0,-1 0 0,1 0 0,0 0 0,0 0 0,-1 0 0,1-1 0,0 1 0,0 0 0,0 0 0,0 0 0,1-2 0,0-1 0,0 1 0,1-1 0,0 0 0,0 0 0,0 1 0,0-1 0,0 1 0,1-1 0,3-3 0,15-15 0,0 1 0,2 1 0,1 0 0,32-20 0,114-56 0,212-61 0,-200 89 0,64-21 0,-202 76 0,1 2 0,0 3 0,77-6 0,300 29 0,1 0 0,-379-17 0,-1-3 0,1-1 0,-1-3 0,58-18 0,-75 18 0,-1-1 0,-1 0 0,0-2 0,0-1 0,-2-1 0,1-1 0,-2-1 0,28-27 0,-40 35 0,18-20 0,-26 28 0,0-1 0,0 0 0,0 0 0,0 1 0,0-1 0,-1 0 0,1 1 0,0-1 0,0 1 0,0-1 0,1 1 0,-1 0 0,0-1 0,0 1 0,0 0 0,0 0 0,0 0 0,0 0 0,0 0 0,1 0 0,-1 0 0,0 0 0,0 0 0,2 1 0,-3-1 0,1 1 0,-1-1 0,1 1 0,-1 0 0,0-1 0,1 1 0,-1-1 0,0 1 0,1 0 0,-1-1 0,0 1 0,0-1 0,0 1 0,0 0 0,0-1 0,1 1 0,-1 0 0,0-1 0,0 1 0,-1 0 0,1-1 0,0 1 0,0 0 0,0-1 0,0 1 0,-1 0 0,1-1 0,0 1 0,0-1 0,-1 1 0,1-1 0,0 1 0,-2 0 0,-16 25 0,-21 13 0,-2-1 0,-2-3 0,-83 55 0,26-26 0,-1-5 0,-175 72 0,-237 48 0,413-152 0,-1-6 0,-153 15 0,-207-21 0,182 0 0,141-4 0,82-4 0,42-4 0,0-1 0,-1 0 0,1-2 0,-27 0 0,40 0 0,0 0 0,1 0 0,-1 0 0,1 0 0,-1 0 0,1 0 0,-1 0 0,1 0 0,-1 0 0,1 0 0,-1 0 0,1-1 0,-1 1 0,1 0 0,-1 0 0,1 0 0,-1-1 0,1 1 0,-1 0 0,1-1 0,-1 1 0,1 0 0,0-1 0,-1 1 0,1 0 0,-1-1 0,1 1 0,0-1 0,0 1 0,-1-1 0,1 1 0,0-1 0,0 1 0,0-1 0,-1 1 0,1-1 0,0 1 0,0-1 0,0 1 0,0-1 0,0 1 0,0-1 0,0 1 0,0-1 0,0 0 0,0 1 0,0-1 0,1 1 0,-1-1 0,0 1 0,0-1 0,0 1 0,1-1 0,-1 1 0,0 0 0,1-1 0,-1 1 0,0-1 0,1 1 0,-1-1 0,0 1 0,1 0 0,-1-1 0,2 1 0,32-28 0,6 4 0,2 1 0,75-28 0,98-22 0,-177 61 0,44-8 0,-56 14 0,49-16 0,-74 22 0,-1 0 0,0 0 0,0 0 0,0 0 0,1 0 0,-1 0 0,0 0 0,0 0 0,1 0 0,-1 0 0,0-1 0,0 1 0,0 0 0,0 0 0,1 0 0,-1 0 0,0 0 0,0-1 0,0 1 0,0 0 0,0 0 0,1 0 0,-1-1 0,0 1 0,0 0 0,0 0 0,0 0 0,0-1 0,0 1 0,0 0 0,0 0 0,0-1 0,0 1 0,0 0 0,0 0 0,0 0 0,0-1 0,0 1 0,0 0 0,0 0 0,0-1 0,0 1 0,0 0 0,0 0 0,-1-1 0,-11-9 0,-23-7 0,31 16 0,-333-119 0,227 85 0,2 8 0,77 21 0,0-2 0,-51-19 0,71 19 0,18 3 0,22 1 0,85 1 0,141 15 0,-55 0 0,-115-8 0,-9 0 0,0-3 0,86-11 0,-160 10 0,34-7 0,-27 1 0,-22-1 0,-28-2 0,0 2 0,-1 2 0,1 1 0,-46 3 0,31 0 0,-437-1 0,491 1 0,8-3 0,18-6 0,613-177-618,-204 68 280,544-212 170,-122 85-103,8 84-337,-697 135 885,332-10 1,-477 38-30,1 0 0,38 7 0,-52-6-177,1 0-1,-1 1 1,0-1-1,0 2 0,0-1 1,-1 1-1,1 1 0,-1-1 1,12 11-1,-14-11-70,0 1 0,-1-1 0,1 1 0,-1 0 0,0 0 0,0 1 0,-1-1 0,6 10 0,-8-11 0,0-1 0,-1 0 0,1 1 0,0-1 0,-1 0 0,0 1 0,0-1 0,0 1 0,0-1 0,0 0 0,-1 1 0,1-1 0,-1 0 0,0 1 0,0-1 0,0 0 0,-1 0 0,1 0 0,-4 6 0,-7 8 0,0 0 0,-2 0 0,0-1 0,-1-1 0,0 0 0,-1-1 0,-21 14 0,-134 78 0,-3-16 0,-4-7 0,-226 71 0,151-60 0,55-19 0,175-70 0,20-7 0,11-7 0,13-4 0,1 2 0,0 0 0,0 1 0,1 2 0,0 0 0,26-5 0,-15 3 0,431-88 0,-222 54 0,-142 23 0,367-69 0,1 39 0,-437 49 0,-17 0 0,1 1 0,-1 1 0,0 0 0,1 1 0,-1 1 0,0 0 0,18 5 0,-30-5 0,1-1 0,-1 1 0,0 0 0,0 0 0,0 1 0,0-1 0,0 1 0,0-1 0,-1 1 0,1 0 0,-1 0 0,0 0 0,0 0 0,0 0 0,0 1 0,0-1 0,-1 1 0,0-1 0,0 1 0,0-1 0,0 1 0,0 0 0,0-1 0,-1 5 0,1 0 0,-1 0 0,-1 0 0,1 0 0,-1 0 0,0 0 0,-1 0 0,0 0 0,0 0 0,-1 0 0,-6 13 0,-5 2 5,-1-1 0,0 0 1,-2-2-1,-1 1 0,0-2 0,-1 0 0,-31 22 0,-166 105-193,208-141 171,-163 96-158,-5-8-1,-4-8 0,-3-7 0,-368 101 0,76-70 164,467-108 12,-27 4 0,33-4 0,1-1 0,0 0 0,0 0 0,0 0 0,0 1 0,0-1 0,-1 0 0,1-1 0,0 1 0,0 0 0,0 0 0,0 0 0,0-1 0,0 1 0,-1-1 0,1 1 0,0-1 0,-1 0 0,2 0 7,0 0-1,1 0 1,-1 0 0,0 1 0,1-1 0,-1 0-1,1 0 1,-1 1 0,1-1 0,0 0 0,-1 1 0,1-1-1,0 0 1,-1 1 0,1-1 0,0 1 0,0-1 0,0 1-1,-1 0 1,1-1 0,0 1 0,0 0 0,1-1 0,34-13 154,1 0 0,0 3 0,1 1 0,52-7 0,-17 3-88,308-60-197,209-45-316,-416 75 307,227-88 0,-346 109 176,120-41 421,-152 57-408,0 1 0,1 1 0,0 2 0,0 0 0,37 1 0,-59 2-56,1 0 0,-1 0 0,1 0 0,-1 0 0,1 1 0,-1-1 0,0 1 0,1-1 0,-1 1 0,0 0 0,1 0 0,-1 0 0,0 0 0,0 0 0,0 1 0,2 1 0,-3-3 0,-1 1 0,0 0 0,1 0 0,-1 0 0,0 0 0,1 0 0,-1 0 0,0-1 0,0 1 0,0 0 0,0 0 0,0 0 0,0 0 0,0 0 0,-1 0 0,1 0 0,0 0 0,0-1 0,-1 1 0,1 0 0,0 0 0,-1 0 0,1 0 0,-1-1 0,1 1 0,-1 0 0,-1 1 0,-5 6 0,-2 1 0,1-1 0,-1-1 0,0 0 0,-17 11 0,-25 11-71,-2-2 0,0-3 0,-87 28 0,-181 32-458,-622 59 358,779-124 179,-143 13-16,-414-11-1,706-21 86,-28-2 458,40 2-512,1 0 0,0 0-1,0-1 1,0 0 0,0 1 0,0-1 0,0 0 0,0 0 0,0 0 0,0 0 0,0 0 0,0 0-1,1-1 1,-1 1 0,-2-3 0,4 3-22,-1 0-1,1 0 0,-1 1 1,1-1-1,-1 0 0,1 0 1,0 0-1,0 0 1,-1 1-1,1-1 0,0 0 1,0 0-1,0 0 0,0 0 1,0 0-1,0 0 1,0 0-1,0 0 0,0 1 1,1-1-1,-1 0 0,0 0 1,1 0-1,-1 0 1,1-1-1,20-21 5,-1 7-5,2 1 0,0 1 0,0 0 0,29-11 0,106-37 0,-136 55 0,495-152-297,12 32-283,108-30 171,-587 142 409,-32 8 0,0 2 0,0 1 0,0 0 0,0 1 0,29-2 0,-44 5 20,-1 0-1,1 0 1,-1 0-1,1 0 1,-1 0 0,1 0-1,-1 0 1,1 0-1,-1 0 1,1 1-1,-1-1 1,1 1 0,-1-1-1,0 1 1,1 0-1,-1-1 1,0 1-1,0 0 1,1 0 0,-1 0-1,0 0 1,0 0-1,0 0 1,0 0-1,0 0 1,0 1-1,0-1 1,-1 0 0,1 0-1,0 1 1,-1-1-1,1 1 1,-1-1-1,1 0 1,-1 1 0,0-1-1,1 1 1,-1-1-1,0 1 1,0-1-1,0 1 1,0-1 0,-1 1-1,1 1 1,-2 3 18,1 0 0,-1 0 0,-1 0 0,1 0 0,-1 0 0,0 0 0,0-1-1,-1 1 1,-6 7 0,-12 10-32,0-1-1,-1-1 1,-1-2-1,-1 0 0,-47 27 1,-151 64-13,46-36-184,-271 74-1,-200 10-357,411-103 485,209-49 64,-37 11 0,103-26-35,-2 2 234,442-90 339,57-14-1267,-14-35 777,129-108-139,-61 23 12,-525 209 220,98-19 0,-124 34-36,1 2-1,-1 1 1,1 2 0,38 4-1,-61-1-55,-1 1-1,0 1 1,0 0-1,0 2 1,22 8-1,-33-12-46,0 1 0,0-1 0,0 1 0,0 0 0,0 1 0,-1-1 0,1 0 0,-1 1 0,0 0 0,0 0 0,0 0 0,0 0 0,0 1 0,-1-1 0,1 1 0,-1-1 0,0 1 0,0 0-1,0 0 1,-1 0 0,1 0 0,-1 0 0,0 0 0,1 7 0,-3-7-2,0 1 0,0 0 0,0 0 0,0 0 0,-1-1 0,0 1 0,0-1 0,0 0 0,-1 1 0,1-1 0,-1 0 0,0 0 0,0-1 0,0 1 0,-5 4 0,-24 25 8,0-1 1,-2-2-1,-2-1 0,-43 28 0,-173 86-213,-552 201-909,733-316 1099,-465 153-300,509-174 315,-38 4 0,51-11 171,23-4 220,27-6 327,-10 5-689,514-122 270,-93 9-299,-440 115 0,5 0 0,0-1 0,0 2 0,22-3 0,-32 5 0,0 0 0,0-1 0,1 1 0,-1 0 0,0 1 0,0-1 0,0 0 0,0 1 0,0-1 0,1 1 0,-1-1 0,0 1 0,0 0 0,0 0 0,-1 0 0,1 0 0,0 0 0,0 1 0,0-1 0,-1 0 0,1 1 0,-1-1 0,1 1 0,-1 0 0,0 0 0,1-1 0,-1 1 0,1 4 0,0-1 0,-1 0 0,0 0 0,-1 0 0,1 0 0,-1 1 0,0-1 0,0 0 0,-1 0 0,1 1 0,-1-1 0,0 0 0,-1 0 0,1 0 0,-1 0 0,-3 6 0,-5 9 0,0-1 0,-21 28 0,-12 10 0,-3-1 0,-65 62 0,-119 91 0,108-107-105,-4-5 0,-184 108 0,216-152 42,-2-5-1,-1-4 1,-3-4 0,-145 37 0,233-74 63,-43 12 0,-1-2 0,-1-3 0,-92 6 0,145-16 14,0 0 1,1-1-1,-1 1 0,1 0 1,-1-1-1,1 0 0,0 0 1,-1 0-1,1 0 1,0-1-1,-1 1 0,1-1 1,0 0-1,0 0 0,0 0 1,1 0-1,-1 0 0,0-1 1,1 1-1,-1-1 0,-2-4 1,4 4-3,-1 0 1,1 0 0,0 0-1,0 0 1,0 0-1,1 0 1,-1-1 0,1 1-1,-1 0 1,1 0 0,0-1-1,1 1 1,-1 0-1,0 0 1,1 0 0,0-1-1,0 1 1,0 0-1,0 0 1,0 0 0,0 0-1,1 0 1,0 1 0,2-5-1,2-2-12,1 1 0,0 0 0,1 0 0,0 0 0,0 1 0,0 0 0,1 1 0,14-9 0,10-3 0,45-17 0,235-70 0,15 24 0,-271 68 0,911-195-589,-938 199 589,-30 9 0,0 0 0,0-1 0,0 1 0,0 0 0,0 0 0,0-1 0,0 1 0,0 0 0,0 0 0,-1-1 0,1 1 0,0 0 0,0 0 0,0-1 0,0 1 0,0 0 0,-1 0 0,1 0 0,0-1 0,0 1 0,0 0 0,-1 0 0,1 0 0,0 0 0,0-1 0,-1 1 0,1 0 0,0 0 0,0 0 0,-1 0 0,1 0 0,0 0 0,0 0 0,-1 0 0,1 0 0,0 0 0,0 0 0,-1 0 0,1 0 0,0 0 0,-1 0 0,1 0 0,0 0 0,0 0 0,-1 0 0,1 0 0,-68-6 0,-722-4-746,553 11 627,-1226 0 119,1441-2 149,0-2-1,0-1 1,1 0 0,0-2-1,0 0 1,-38-17-1,-39-12 266,50 23-414,19 6 0,-52-20 0,79 26 0,0-1 0,0 0 0,0 0 0,0-1 0,0 1 0,0 0 0,0 0 0,1-1 0,-4-3 0,5 5 0,-1-1 0,1 1 0,0-1 0,-1 1 0,1-1 0,0 0 0,0 1 0,-1-1 0,1 1 0,0-1 0,0 0 0,0 1 0,0-1 0,0 0 0,0 1 0,0-1 0,0 0 0,0 1 0,0-1 0,0 0 0,1 1 0,-1-2 0,2 0 0,0-1 0,-1 1 0,1 0 0,0 0 0,1 0 0,-1 0 0,0 0 0,1 0 0,-1 1 0,0-1 0,1 1 0,0-1 0,3 0 0,385-139-17,-289 108-105,271-81-244,183-63 37,-536 170 329,0 1 0,-1-1 0,-1-2 0,1 1 0,26-19 0,-44 27 12,0-1-1,-1 1 1,1-1-1,0 1 1,0-1 0,-1 1-1,1-1 1,0 0-1,-1 1 1,1-1 0,-1 0-1,1 0 1,-1 1-1,1-1 1,-1 0 0,0 0-1,1 0 1,-1 0-1,0 1 1,1-2-1,-2 1 11,1 0-1,-1 0 1,1 0-1,-1 0 1,1 0 0,-1 0-1,0 0 1,0 0-1,1 0 1,-1 1-1,0-1 1,0 0-1,0 1 1,0-1-1,0 1 1,0-1-1,0 1 1,0-1-1,0 1 1,-1-1-1,-28-9 4,0 1 1,0 1-1,-1 2 0,0 1 1,-38-1-1,12-1-38,-192-16 13,-271 9 0,492 16 0,1 1 0,-1 1 0,1 1 0,-51 17 0,-102 50 0,112-43 0,2 0 0,-84 31 0,144-58 0,0 0 0,0-1 0,0 0 0,0 0 0,-9 0 0,14-1 0,0 0 0,0 0 0,0 0 0,1 0 0,-1 0 0,0 0 0,0-1 0,0 1 0,1 0 0,-1 0 0,0-1 0,0 1 0,1-1 0,-1 1 0,0 0 0,1-1 0,-1 1 0,1-1 0,-1 0 0,0 1 0,1-1 0,-1 1 0,1-1 0,0 0 0,-1 1 0,1-1 0,-1 0 0,1 0 0,0 1 0,0-1 0,-1 0 0,1 0 0,0 1 0,0-1 0,0 0 0,0 0 0,0 0 0,0 1 0,0-1 0,0 0 0,0 0 0,0 0 0,1 1 0,-1-1 0,0 0 0,0 0 0,1 1 0,-1-1 0,1 0 0,-1 0 0,1 0 0,5-11 0,1 0 0,0 1 0,0 0 0,2 0 0,-1 0 0,1 1 0,0 1 0,14-11 0,0-2 0,123-119-63,282-208 0,-270 238-147,6 7 0,280-131 0,-418 222 210,-24 10-16,-8 2 0,-17 2 174,-18 6-93,1 2 1,0 2-1,1 1 0,-52 24 1,-149 87 192,116-57-213,-323 196-45,402-241 0,45-21 0,0 0 0,0 0 0,0 0 0,0 1 0,0-1 0,0 0 0,0 0 0,0 0 0,0 0 0,1 0 0,-1 0 0,0 0 0,0 0 0,0 0 0,0 0 0,0 0 0,0 0 0,0 0 0,0 0 0,0 0 0,0 0 0,0 1 0,0-1 0,0 0 0,-1 0 0,1 0 0,0 0 0,0 0 0,0 0 0,0 0 0,0 0 0,0 0 0,0 0 0,0 0 0,0 0 0,0 0 0,0 0 0,0 0 0,0 0 0,0 0 0,0 0 0,0 0 0,0 0 0,0 1 0,0-1 0,0 0 0,-1 0 0,12 0 0,16-4 0,128-47 0,-153 50 0,1 0 0,-1 1 0,0 0 0,1 0 0,-1-1 0,0 1 0,1 0 0,-1 1 0,4 0 0,-6-1 0,1 0 0,0 0 0,-1 0 0,1 1 0,0-1 0,-1 0 0,1 1 0,-1-1 0,1 1 0,-1-1 0,1 1 0,-1-1 0,1 1 0,-1-1 0,1 1 0,-1-1 0,0 1 0,1-1 0,-1 1 0,0 0 0,1-1 0,-1 2 0,0 1 0,0 0 0,0 0 0,0 1 0,0-1 0,-1 0 0,0 0 0,1 0 0,-1 0 0,0 0 0,-1 0 0,1 0 0,0 0 0,-1 0 0,-2 2 0,-10 18 0,-1-2 0,-1 0 0,-1 0 0,-1-2 0,-22 20 0,-113 82 0,5-19-297,-227 117 0,-185 44-340,220-139 408,279-108 586,0-2 1,-1-3-1,-111 5 1,-180-15-324,240-2-38,91-2 4,34-3 0,42-6 0,451-28 0,-343 32 0,39-7 0,210-5 0,-410 20 0,0 0 0,1 0 0,-1 0 0,0 0 0,0 0 0,0 0 0,0 0 0,0 0 0,0 0 0,0 1 0,0-1 0,0 0 0,0 1 0,0-1 0,0 0 0,0 1 0,0-1 0,1 2 0,-2-1 0,-1 0 0,1 0 0,-1 0 0,0 0 0,0 0 0,0 0 0,0 0 0,1 0 0,-1-1 0,0 1 0,0 0 0,0-1 0,0 1 0,-1-1 0,1 1 0,0-1 0,-1 1 0,-46 20 0,-89 26 0,61-23 0,-146 46-328,-409 72 0,533-127 328,-443 57 0,426-66-28,99-6 56,0-1-1,0 0 0,0-1 1,-28-8-1,33 5 151,11 0 0,19-4 13,21-2-191,0 2 0,66-5 0,-26 4 0,908-152 0,-880 143 0,-68 10 0,-37 5 0,-11 0 0,-11 0 0,-1 1 0,1 1 0,-35 1 0,14 1 0,-823-3 0,481 4 0,518 0 0,143 19 0,-263-16 0,-24-3 0,-35 1 0,38-2 0,-594-15 0,430 8 0,-409-24 0,535 25 0,43 6 0,1 0 0,-1-1 0,0 1 0,0 0 0,1 0 0,-1 0 0,0 0 0,0 0 0,0 0 0,1-1 0,-1 1 0,0 0 0,0 0 0,0 0 0,0 0 0,1-1 0,-1 1 0,0 0 0,0 0 0,0 0 0,0-1 0,0 1 0,0 0 0,0 0 0,0-1 0,1 1 0,-1 0 0,0 0 0,0-1 0,0 1 0,0 0 0,0 0 0,0-1 0,0 1 0,-1 0 0,1 0 0,0-1 0,0 1 0,0 0 0,0 0 0,0 0 0,0-1 0,0 1 0,0 0 0,-1 0 0,1 0 0,0-1 0,0 1 0,0 0 0,0 0 0,-1 0 0,1 0 0,0-1 0,0 1 0,0 0 0,-1 0 0,1 0 0,0 0 0,0 0 0,-1 0 0,1 0 0,0 0 0,0 0 0,-1 0 0,1 0 0,0 0 0,0 0 0,-1 0 0,1 0 0,13-6 0,0 0 0,1 1 0,-1 1 0,1 0 0,28-3 0,-25 4 0,1291-277-1920,-952 199 1372,1447-377-1027,-1778 451 1561,1165-318-895,-898 263 809,2 13 0,1 12 0,2 14 0,1 12 0,379 36 0,-615-20 1033,0 3 1,-1 3-1,-1 3 1,86 30 0,-138-41-889,0 0 0,0 1 0,0 0 0,-1 0 0,1 1 1,-1 0-1,0 0 0,-1 1 0,1-1 0,-1 1 0,-1 1 1,1-1-1,7 13 0,-7-8-15,-1 1-1,0 0 1,0 0-1,-1 0 1,-1 0 0,0 1-1,-1 0 1,1 17-1,1 23-29,-1 0 0,-4-1 0,-10 87 0,6-109 0,-1-1 0,-2 1 0,-1-1 0,-1 0 0,-1-1 0,-1 0 0,-29 45 0,-115 143 0,122-171 0,-27 50 0,44-66 0,-40 53 0,33-52 0,-36 63 0,45-76 0,15-17 0,0 0 0,-1 0 0,1 0 0,0 0 0,0 0 0,-1 0 0,1 0 0,0 0 0,-1 0 0,1 0 0,0 0 0,0 0 0,-1 0 0,1 0 0,0 0 0,0 0 0,-1 0 0,1 0 0,0 0 0,0-1 0,-1 1 0,1 0 0,0 0 0,0 0 0,0 0 0,-1-1 0,1 1 0,0 0 0,0 0 0,0 0 0,0-1 0,-1 1 0,1 0 0,0 0 0,0-1 0,0 1 0,0 0 0,0-1 0,-1-2 0,0-1 0,1 1 0,-1-1 0,1 0 0,0 1 0,0-1 0,0 1 0,0-1 0,2-4 0,1-2 0,0-1 0,0 1 0,2 0 0,9-17 0,7-19 0,-20 44 0,0-1 0,0 0 0,0 0 0,0 0 0,-1 0 0,1 0 0,-1 0 0,0 0 0,0 0 0,0 0 0,-1 0 0,1 0 0,-1 0 0,1 0 0,-1 0 0,0 0 0,0 0 0,-3-4 0,1 2 0,0 0 0,0 1 0,-1 0 0,0 0 0,0 0 0,0 0 0,0 1 0,0-1 0,-9-4 0,-8-3 0,0 1 0,-1 1 0,-41-11 0,56 18 0,-60-16 0,-111-13 0,-72 7 0,217 21 0,-89-2 0,76 5 0,-1-3 0,-84-15 0,130 18 0,1 0 0,-1 0 0,0 0 0,1 0 0,-1 0 0,0 0 0,1 0 0,-1-1 0,1 1 0,-1 0 0,0-1 0,1 1 0,-1 0 0,1-1 0,-1 1 0,1 0 0,-1-1 0,1 1 0,-1-1 0,1 1 0,-1-1 0,1 1 0,0-1 0,-1 0 0,10-8 0,29-5 0,33 3 0,0 3 0,119 1 0,39-4 0,-119-6 0,-64 9 0,75-5 0,-119 13 0,0 0 0,0-1 0,0 1 0,1 0 0,-1 1 0,0-1 0,0 0 0,0 1 0,0-1 0,0 1 0,0-1 0,0 1 0,0 0 0,0 0 0,0 0 0,0 0 0,0 0 0,3 3 0,-5-2 0,1-1 0,-1 0 0,1 0 0,-1 1 0,1-1 0,-1 0 0,0 1 0,1-1 0,-1 0 0,0 1 0,0-1 0,0 0 0,0 1 0,-1-1 0,1 1 0,0-1 0,0 0 0,-1 1 0,1-1 0,-1 0 0,-1 3 0,-3 5 0,0 0 0,-1 0 0,-1 0 0,1-1 0,-1 1 0,-13 9 0,-44 38 0,-4-2 0,-123 73 0,-166 68 0,267-148 0,-5-2 0,78-36 0,17-9 0,0 1 0,0-1 0,0 0 0,0 0 0,0 0 0,0 0 0,0 0 0,0 1 0,0-1 0,0 0 0,0 0 0,0 0 0,0 0 0,0 0 0,0 1 0,0-1 0,0 0 0,0 0 0,0 0 0,0 0 0,0 0 0,1 1 0,-1-1 0,0 0 0,0 0 0,0 0 0,0 0 0,0 0 0,0 0 0,0 1 0,0-1 0,1 0 0,-1 0 0,0 0 0,0 0 0,0 0 0,0 0 0,0 0 0,0 0 0,1 0 0,-1 0 0,0 0 0,0 0 0,0 0 0,0 0 0,0 0 0,1 0 0,-1 0 0,0 0 0,0 0 0,0 0 0,39 2 0,-32-2 0,1188-9 0,-1193 9 0,31 2 0,-21 3 0,-12-5 0,0 0 0,0 0 0,0 0 0,1 1 0,-1-1 0,0 0 0,0 0 0,0 1 0,0-1 0,0 0 0,0 1 0,0-1 0,0 0 0,0 0 0,0 1 0,0-1 0,0 0 0,0 0 0,0 1 0,0-1 0,0 0 0,0 1 0,0-1 0,-1 0 0,1 0 0,0 1 0,0-1 0,0 0 0,0 0 0,0 0 0,-1 1 0,1-1 0,0 0 0,0 0 0,0 0 0,-1 1 0,1-1 0,-8 5 0,0 1 0,0-1 0,-1-1 0,1 0 0,-1 0 0,0 0 0,0-1 0,0-1 0,-15 3 0,-1 2 0,-196 44 0,-268 29 0,460-78 0,1-1 0,-1-1 0,0-2 0,1-1 0,-1-1 0,1-1 0,0-1 0,-27-11 0,-526-177 0,236 75 0,264 92 0,-2 4 0,0 3 0,-1 4 0,0 4 0,-135-2 0,-492 48 0,336-11 0,532-14 0,-18 1 0,13-11 0,185-27 0,147-54 0,-425 67 0,78-30 0,-106 34 0,-30 11 0,0-1 0,0 1 0,0-1 0,0 1 0,0-1 0,0 1 0,0 0 0,0 0 0,0-1 0,0 1 0,1 0 0,-1 0 0,0 0 0,0 0 0,0 0 0,0 1 0,1-1 0,-1 1 0,-1-1 0,0 1 0,0-1 0,0 1 0,-1-1 0,1 1 0,0 0 0,0-1 0,0 1 0,0-1 0,0 1 0,-1-1 0,1 1 0,0-1 0,0 1 0,-1-1 0,1 0 0,0 1 0,-1-1 0,1 1 0,0-1 0,-1 0 0,0 1 0,-38 34 0,-82 51-298,-221 116-1,-158 25-389,279-144 676,-5-10-1,-2-10 1,-2-10 0,-439 44 0,200-39 974,215-21-578,-364 31-384,524-64 0,385-69 0,-184 37 0,-74 20 0,589-153 0,-611 158 0,-6 2 0,0 0 0,-1 0 0,1-1 0,0 0 0,0 0 0,5-3 0,-10 5 0,1-1 0,-1 1 0,0 0 0,1 0 0,-1-1 0,0 1 0,0 0 0,1-1 0,-1 1 0,0 0 0,0-1 0,0 1 0,1 0 0,-1-1 0,0 1 0,0-1 0,0 1 0,0 0 0,0-1 0,0 1 0,0-1 0,0 1 0,0 0 0,0-1 0,0 1 0,0-1 0,0 1 0,0 0 0,0-1 0,0 0 0,-2 0 0,1-1 0,0 1 0,0-1 0,0 1 0,-1-1 0,1 1 0,0 0 0,-1 0 0,1 0 0,-4-2 0,-35-19 0,0 2 0,-54-18 0,40 17 0,-440-154 0,481 172 0,1 0 0,-1-1 0,1-1 0,0 0 0,0-1 0,1 0 0,-1-1 0,1 0 0,1-1 0,0 0 0,-14-13 0,18 14 0,-1 1 0,-1 0 0,1 1 0,-1-1 0,0 1 0,0 1 0,-1 0 0,0 0 0,1 1 0,-1 0 0,0 0 0,0 1 0,-15-2 0,-9 1 0,-1 2 0,-50 4 0,17-1 0,-83 12 0,-9 0 0,-28-15 0,178-1 0,16-2 0,27-8 0,-26 10 0,303-70 0,-156 40 0,933-178-1150,228 8-316,-1137 174 1437,477-66-371,4 45 101,-613 48 334,320 4 1754,-306 2-1409,-1 2 0,0 2 0,114 35 0,-148-36-380,-3-1 0,1 1 0,-2 1 0,1 0 0,-1 2 0,-1 1 0,22 15 0,-37-22 0,3 1 0,-1 0 0,0 1 0,0 1 0,12 14 0,-18-18 0,0-1 0,0 1 0,0-1 0,-1 1 0,1 0 0,-1-1 0,0 1 0,0 0 0,0 0 0,-1 0 0,1 0 0,-1 0 0,0-1 0,0 1 0,-1 0 0,0 8 0,-2-3 0,0 0 0,-1 0 0,0 0 0,0 0 0,-1-1 0,0 0 0,0 0 0,-1 0 0,0 0 0,0-1 0,-1 0 0,-9 8 0,-27 25 14,-2-1 0,-51 33-1,-109 60-212,202-131 193,-174 101-225,-4-7-1,-235 86 1,155-88 6,-304 65 1,449-130 224,-237 24 0,338-51 77,-1-1 0,0 0 0,1-1 0,-1-1-1,1 0 1,0-1 0,0-1 0,0-1 0,0 0 0,0 0 0,1-2 0,0 0 0,0 0 0,1-1-1,0-1 1,-23-20 0,35 28-77,-1 0 0,1-1 0,-1 1 0,1-1 0,0 1 0,0-1 0,0 1 0,0-1 0,0 0 0,0 1 0,0-1 0,1 0 0,-1 0 0,0 0 0,1 1 0,0-1 0,-1 0 0,1-2 0,0 2 0,1 1 0,-1 0 0,0-1 0,1 1 0,-1 0 0,1-1 0,0 1 0,0 0 0,-1-1 0,1 1 0,0 0 0,0 0 0,0 0 0,0 0 0,0 0 0,0 0 0,1 0 0,1-1 0,7-3 0,1 0 0,0 0 0,0 1 0,23-5 0,-25 6 0,348-84-284,3 16-1,529-37 1,-489 100 284,-385 9 156,-32 0 328,12 0-413,-568 35-455,-76 6-330,480-25 714,-230 12 0,382-29 89,0 0-1,0-2 1,0 0 0,1 0-1,-1-2 1,-20-6-1,30 7-46,-1 0-1,1 0 0,0-1 1,0 0-1,1-1 0,-1 0 1,1 0-1,0 0 0,0 0 1,1-1-1,0 0 0,0 0 1,0-1-1,-7-13 0,8 13-41,0-1 0,0 0 0,1 1 0,0-2 0,0 1 0,-2-16 0,4 20 0,1 1 0,0-1 0,0 1 0,1-1 0,-1 0 0,1 1 0,0-1 0,0 1 0,0-1 0,0 1 0,0-1 0,1 1 0,0 0 0,-1 0 0,1 0 0,0 0 0,1 0 0,4-5 0,3-1 0,0 0 0,1 1 0,0 0 0,0 1 0,1 0 0,0 0 0,24-7 0,95-26 0,-130 39 0,198-55 0,145-34 0,-287 83 0,-42 6 0,0-1 0,0 0 0,19-6 0,-34 8 0,1 0 0,-1 0 0,1 0 0,-1 0 0,1 0 0,-1 0 0,1-1 0,-1 1 0,1 0 0,-1 0 0,1-1 0,-1 1 0,1 0 0,-1-1 0,0 1 0,1 0 0,-1-1 0,0 1 0,1 0 0,-1-1 0,0 1 0,1-1 0,-1 1 0,0-1 0,0 1 0,1-1 0,-1 1 0,0-1 0,0 1 0,0-1 0,0 1 0,0-1 0,0 1 0,0-1 0,0 1 0,0-1 0,0 1 0,0-1 0,0 1 0,0-1 0,0 1 0,-1-1 0,1 0 0,-17-20 0,-6 2 0,-1 1 0,-1 1 0,-1 1 0,0 1 0,-1 1 0,-29-10 0,25 10 0,-77-31 0,-202-57 0,-125 2 0,194 47 0,203 43 0,25 6 0,0 1 0,0 0 0,0 0 0,0 1 0,-1 1 0,-24 1 0,38 0 0,0 0 0,0 0 0,-1 0 0,1 0 0,0 0 0,0 0 0,0 0 0,-1 0 0,1 0 0,0 0 0,0 0 0,0 0 0,-1 1 0,1-1 0,0 0 0,0 0 0,0 0 0,0 0 0,-1 0 0,1 1 0,0-1 0,0 0 0,0 0 0,0 0 0,0 1 0,0-1 0,0 0 0,0 0 0,0 0 0,-1 1 0,1-1 0,0 0 0,0 0 0,0 1 0,0-1 0,0 0 0,0 0 0,0 0 0,0 1 0,1-1 0,-1 0 0,0 0 0,0 1 0,0-1 0,0 0 0,0 0 0,0 0 0,0 0 0,0 1 0,1-1 0,-1 0 0,0 0 0,0 0 0,0 0 0,0 1 0,0-1 0,1 0 0,-1 0 0,0 0 0,0 0 0,0 0 0,1 0 0,-1 0 0,0 1 0,0-1 0,1 0 0,-1 0 0,17 11 0,174 76 0,-34-18 0,-44-11 0,-3 4 0,162 123 0,-242-161 0,-1 1 0,39 46 0,-66-70 0,-1 1 0,0-1 0,0 0 0,0 1 0,-1-1 0,1 1 0,0-1 0,0 1 0,-1-1 0,1 1 0,-1 0 0,0-1 0,1 1 0,-1 0 0,0-1 0,0 1 0,0 0 0,0-1 0,0 1 0,0 0 0,0-1 0,-1 1 0,1 0 0,-1-1 0,1 1 0,-1-1 0,0 1 0,1-1 0,-1 1 0,-2 2 0,-2 3 0,-1-1 0,0 0 0,0 0 0,-14 10 0,15-12 0,-37 25 0,0-2 0,-2-2 0,-1-2 0,-53 19 0,87-37 0,-91 35 0,-162 41 0,-112 0 0,-19-23 0,369-58 0,-1-1 0,1-2 0,-1 0 0,1-2 0,0-1 0,-25-9 0,-77-15 0,-166 9 0,-7 23 0,78 2 0,-287-20 0,335 8 0,157 8 0,8-1 0,-1 0 0,1 1 0,-1 0 0,1 1 0,-16 3 0,25-3 0,0-1 0,0 0 0,0 1 0,0-1 0,0 1 0,0-1 0,0 1 0,0-1 0,0 1 0,0-1 0,1 1 0,-1 0 0,0 0 0,0 0 0,1-1 0,-1 1 0,0 0 0,1 0 0,-1 0 0,1 0 0,-1 0 0,1 0 0,-1 0 0,1 0 0,0 0 0,-1 0 0,1 0 0,0 0 0,0 1 0,0-1 0,0 0 0,0 0 0,0 0 0,0 0 0,1 0 0,-1 0 0,0 0 0,0 0 0,1 0 0,-1 0 0,1 0 0,-1 0 0,1 0 0,-1 0 0,2 1 0,2 6 0,1 0 0,0-1 0,1 0 0,8 9 0,22 21 0,3-2 0,78 57 0,101 42 0,236 100 0,-416-214 0,0 2 0,-1 2 0,-2 1 0,0 2 0,42 43 0,79 114 0,-10-11 0,95 108 0,-193-241 0,-39-33 0,0 0 0,-1 0 0,15 16 0,-78-39 0,44 13 0,1-1 0,0 0 0,0-1 0,0 0 0,0 0 0,1-1 0,0 0 0,0-1 0,1 0 0,-1 0 0,2-1 0,-1 0 0,1-1 0,-11-16 0,-146-201 0,91 131 0,-46-49 0,-142-134 0,68 77 0,186 193 0,0-1 0,1-1 0,0 1 0,0-1 0,1 0 0,0 0 0,1-1 0,0 1 0,1-1 0,0 0 0,1 0 0,0 0 0,-1-23 0,3 9 0,1-1 0,1 1 0,1 0 0,1 0 0,7-26 0,-6 37 0,0 1 0,0-1 0,1 1 0,1 0 0,0 0 0,1 1 0,0 0 0,1 0 0,1 1 0,-1 0 0,2 1 0,-1 0 0,2 1 0,-1 0 0,17-10 0,4 1 0,0 1 0,0 2 0,2 1 0,-1 2 0,38-9 0,-11 7 0,1 3 0,0 2 0,0 3 0,1 2 0,0 4 0,98 11 0,-91-2 0,0 4 0,-2 2 0,1 4 0,-2 2 0,103 48 0,-159-64 0,1 1 0,-1-1 0,0 1 0,0 1 0,-1 0 0,11 10 0,-17-13 0,1 0 0,-1 0 0,0 1 0,0-1 0,-1 1 0,1 0 0,-1 0 0,0 0 0,0 0 0,-1 0 0,0 1 0,0-1 0,0 0 0,0 1 0,-1 6 0,0-4 0,0 0 0,-1-1 0,0 0 0,-1 1 0,0-1 0,0 0 0,0 1 0,-1-1 0,0 0 0,-1-1 0,1 1 0,-1-1 0,-8 11 0,-6 4 0,0-1 0,-29 24 0,43-40 0,-187 145 0,96-80 0,37-28 0,-1-3 0,-2-2 0,-1-3 0,-1-3 0,-2-3 0,-1-2 0,-1-4 0,-99 19 0,63-23 0,-1-4 0,0-5 0,-1-4 0,-207-21 0,290 15 0,-41-6 0,59 7 0,-1 0 0,0 0 0,1-1 0,-1 1 0,1-1 0,-1 0 0,1 0 0,0-1 0,-7-4 0,11 6 0,-1 1 0,1-1 0,-1 1 0,0-1 0,1 1 0,0-1 0,-1 0 0,1 1 0,-1-1 0,1 0 0,0 1 0,-1-1 0,1 0 0,0 0 0,0 1 0,-1-1 0,1 0 0,0 0 0,0 1 0,0-1 0,0 0 0,0 0 0,0 0 0,0 1 0,0-1 0,1 0 0,-1 0 0,0 1 0,0-1 0,1 0 0,-1 0 0,1 0 0,0-1 0,1-1 0,0 1 0,0 0 0,0 0 0,0 0 0,0 0 0,0 0 0,1 1 0,2-2 0,15-8 0,0 1 0,1 1 0,1 2 0,-1 0 0,1 1 0,35-5 0,145-10 0,-186 20 0,502-1 0,-3 42 0,-332-31-1365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5:41.0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1350 418 24575,'20'1'0,"-1"1"0,0 1 0,38 10 0,-6-1 0,89 15 0,276 61 0,672 233-717,-1051-309 717,0 2 0,0 2 0,-2 1 0,0 2 0,44 31 0,-77-49 18,0 0 1,-1 0 0,1 1 0,0-1 0,-1 0 0,1 1 0,-1-1 0,1 1 0,-1-1-1,0 1 1,0 0 0,0-1 0,0 1 0,0 0 0,0 0 0,0 0 0,0 0 0,0 2-1,-1-3-6,0 0-1,-1-1 0,1 1 0,0 0 0,-1-1 1,1 1-1,0 0 0,-1-1 0,1 1 1,-1-1-1,1 1 0,-1-1 0,1 1 0,-1-1 1,0 0-1,1 1 0,-1-1 0,1 1 0,-1-1 1,0 0-1,0 1 0,-31 6 101,-56-2-139,1-3 1,-132-14-1,174 8-57,-647-88-554,1-48 130,561 112 489,-478-121-96,431 95 57,-230-104 0,393 151 68,-105-52 607,104 50-505,0 0 0,0-2 0,1 0 0,0-1 0,-15-17 0,27 28-107,0-1 0,0 0 0,0 0 1,0 0-1,1-1 0,-1 1 0,1 0 0,-1-1 0,1 1 0,0-1 0,0 1 1,0-1-1,1 1 0,-1-1 0,0 0 0,1 1 0,0-1 0,-1 0 0,1 0 1,0 1-1,1-1 0,-1 0 0,0 1 0,1-1 0,-1 0 0,1 1 0,0-1 1,0 0-1,0 1 0,0 0 0,1-1 0,-1 1 0,0 0 0,1-1 0,0 1 1,0 0-1,-1 0 0,5-3 0,7-5 5,0 0 0,1 1 1,0 1-1,0 0 0,20-7 0,-30 13-10,51-23-227,0 2-1,1 2 1,2 3-1,0 3 1,73-10-1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5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6.6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7:4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05:58:24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5937 4064 24575,'-371'-23'30,"159"6"-224,-1583 4-1368,1714 14 1956,-114-13 1,-75-26 526,237 33-905,-274-41-16,-361-7 0,506 51 0,-283 33 0,356-19 0,2 5 0,-88 27 0,80-13 0,-1-5 0,-126 19 0,194-41 0,-558 67 0,567-68 0,26-1 0,40-1 0,-40-1 0,574-2 0,339 5 0,-11 61 0,-755-35 0,-151-29 0,0 1 0,0 0 0,0 0 0,-1 0 0,1 0 0,0 0 0,-1 0 0,5 3 0,-7-3 0,0-1 0,1 0 0,-1 0 0,0 0 0,0 0 0,0 1 0,0-1 0,1 0 0,-1 0 0,0 1 0,0-1 0,0 0 0,0 0 0,0 0 0,0 1 0,0-1 0,0 0 0,1 0 0,-1 1 0,0-1 0,0 0 0,0 1 0,0-1 0,0 0 0,0 0 0,0 1 0,-1-1 0,1 0 0,0 0 0,0 1 0,0-1 0,0 0 0,0 0 0,0 1 0,-1-1 0,-16 10 0,-4-6 0,1 0 0,-1-1 0,0-1 0,0-1 0,-39-3 0,7 1 0,-629-33 0,672 33 0,-10-1 0,0-1 0,0 0 0,-24-8 0,43 10 0,-1 1 0,1-1 0,-1 1 0,1-1 0,0 1 0,0-1 0,-1 0 0,1 0 0,0 0 0,0 0 0,0 0 0,0 0 0,0 0 0,-2-2 0,3 2 0,0 1 0,-1-1 0,1 1 0,0-1 0,0 0 0,0 1 0,0-1 0,0 0 0,0 1 0,0-1 0,0 0 0,0 1 0,0-1 0,0 1 0,1-1 0,-1 0 0,0 1 0,0-1 0,0 1 0,1-1 0,-1 1 0,0-1 0,2 0 0,1-3 0,0 1 0,0 0 0,1 0 0,0 0 0,0 1 0,-1-1 0,2 1 0,4-2 0,29-12 0,1 1 0,80-18 0,92-4 0,-133 25 0,993-93 0,-767 91 0,300-25 0,-573 36 0,467-35 0,425 39 0,-861 1 0,123 20 0,-171-18 0,0 0 0,0 1 0,-1 0 0,1 2 0,17 9 0,2 2 0,-30-17 0,-1 0 0,1 0 0,-1 0 0,0 0 0,1 1 0,-1-1 0,0 1 0,0 0 0,0 0 0,0 0 0,0-1 0,0 2 0,-1-1 0,1 0 0,-1 0 0,1 0 0,0 4 0,-2-4 0,0 0 0,0 0 0,0 0 0,0 0 0,-1 0 0,1 0 0,-1 0 0,1 0 0,-1 0 0,0 0 0,0 0 0,0 0 0,0 0 0,0 0 0,0-1 0,-1 1 0,1 0 0,0-1 0,-1 1 0,0-1 0,1 0 0,-1 1 0,-3 1 0,-10 8 0,0 0 0,-1 0 0,-1-2 0,0 0 0,-24 9 0,-95 25 0,99-32 0,-180 44-188,-2-8-1,-1-11 1,-3-9-1,0-9 1,-314-17-1,523-3 285,0 0 1,0-1-1,0-1 0,0-1 1,1 0-1,0 0 0,0-2 1,-23-14-1,14 9 36,-39-17 0,-162-38-132,117 38 0,24 3 0,53 15 0,-1 1 0,0 2 0,-1 1 0,-41-3 0,40 9 0,1 1 0,-1 2 0,0 1 0,-53 13 0,-118 45 0,136-38 0,-130 28 0,186-49 0,13 1 0,29 0 0,-30-3 0,430 16-469,-223-12 80,25 3 215,324 6-1,0-27 164,-455 6-26,-1-5 1,148-38 0,-177 31 14,-1-4 0,0-3 1,-2-3-1,69-40 0,-103 47 166,-1-1-1,-1-1 1,-1-2 0,36-37-1,-11 1 216,52-73 0,-103 126-359,8-7 0,-1-2 0,-1 1 0,0-2 0,9-22 0,-20 40 0,0 0 0,-1 0 0,1-1 0,0 1 0,-1 0 0,0-1 0,1 1 0,-1-1 0,0 1 0,0 0 0,0-1 0,-1 1 0,1 0 0,-1-1 0,1 1 0,-1 0 0,0-1 0,0 1 0,0 0 0,0 0 0,0 0 0,0 0 0,0 0 0,-1 0 0,1 0 0,-4-3 0,-2 0 0,0-1 0,0 1 0,-1 0 0,0 0 0,0 1 0,-12-5 0,-30-11 0,-107-26 0,-64 2 0,149 30 0,-495-85 0,494 87 0,55 8 0,0-1 0,0-1 0,0 0 0,-21-12 0,-14-5 0,-331-103-442,-12 24-241,245 65 562,-760-163 64,-13 80 62,847 116-5,56 5 0,21-1 0,0 0 0,0 0 0,1 0 0,-1 0 0,0 0 0,0 0 0,0 0 0,0 0 0,0 0 0,0 0 0,0 0 0,0 0 0,0 0 0,0 1 0,0-1 0,0 0 0,0 0 0,0 0 0,0 0 0,0 0 0,0 0 0,0 0 0,0 0 0,0 0 0,0 0 0,0 0 0,0 0 0,0 1 0,0-1 0,0 0 0,0 0 0,-1 0 0,1 0 0,0 0 0,0 0 0,0 0 0,0 0 0,0 0 0,0 0 0,0 0 0,0 0 0,0 0 0,0 0 0,0 0 0,0 0 0,0 0 0,0 0 0,-1 0 0,1 0 0,0 0 0,0 0 0,0 0 0,0 0 0,0 0 0,0 0 0,0 0 0,0 0 0,0 0 0,0 0 0,0 0 0,-1 0 0,32 10 0,948 210 1138,249-89-1942,-1199-130 804,-29-1 0,0 0 0,0 0 0,0 0 0,0 0 0,0 0 0,0-1 0,0 1 0,0 0 0,0 0 0,0 0 0,0 0 0,0 0 0,0 0 0,0 0 0,0 0 0,0 0 0,0 0 0,0 0 0,0 0 0,0 0 0,0 0 0,0 0 0,0 0 0,0-1 0,0 1 0,0 0 0,0 0 0,0 0 0,0 0 0,0 0 0,0 0 0,0 0 0,0 0 0,0 0 0,0 0 0,0 0 0,0 0 0,0 0 0,1 0 0,-1 0 0,-20-5 0,-182-24 415,-242-5 0,244 23-281,84 2-134,-182-3 0,297 12 0,-1 0 0,1 0 0,-1 0 0,1 0 0,-1 0 0,1 0 0,-1 0 0,1 1 0,-1-1 0,1 0 0,0 1 0,-1 0 0,1-1 0,0 1 0,-1 0 0,-1 0 0,4 0 0,-1 0 0,0 0 0,0 0 0,1 0 0,-1 0 0,1 0 0,-1-1 0,0 1 0,1 0 0,-1 0 0,1-1 0,0 1 0,-1 0 0,1-1 0,0 1 0,-1-1 0,1 1 0,0 0 0,0-1 0,-1 0 0,1 1 0,0-1 0,2 1 0,29 18 0,2-2 0,0-2 0,44 15 0,117 27 0,-190-55 0,164 37 0,2-7 0,231 13 0,-313-41 0,1-5 0,0-3 0,-1-4 0,176-40 0,336-52 0,-575 97 0,-13 2 0,-1-1 0,1 0 0,15-5 0,-27 5 0,-10 0 0,-68-9 0,-98-1 0,39 4 0,98 5 0,-128-16 0,141 11 0,25 8 0,0 0 0,-1 0 0,1-1 0,0 1 0,0 0 0,-1 0 0,1 0 0,0 0 0,0 0 0,0-1 0,-1 1 0,1 0 0,0 0 0,0 0 0,0 0 0,0-1 0,0 1 0,-1 0 0,1 0 0,0-1 0,0 1 0,0 0 0,0 0 0,0-1 0,0 1 0,0 0 0,0 0 0,0-1 0,0 1 0,0 0 0,0 0 0,0-1 0,0 1 0,0 0 0,0 0 0,0 0 0,0-1 0,0 1 0,0 0 0,1-1 0,1-1 0,1 1 0,0-1 0,0 0 0,0 1 0,0 0 0,0 0 0,0 0 0,0 0 0,0 0 0,0 0 0,4 1 0,58-10 0,123-1 0,71 17 0,-210-3 0,324 13 0,-353-15 0,-53 0 0,-352-19 20,183 5-163,-82-3-441,-369-16 549,625 31 35,-34-1 0,58 3 0,0-1 0,-1 0 0,1 1 0,0 0 0,0 0 0,0 0 0,-1 1 0,1 0 0,0-1 0,-6 5 0,9-5 10,1-1-1,-1 1 1,0 0-1,1 0 1,-1 0 0,1-1-1,-1 1 1,1 0-1,0 0 1,-1 0-1,1 0 1,0 0 0,-1 0-1,1 0 1,0 0-1,0 0 1,0 0 0,0 0-1,0-1 1,0 1-1,0 0 1,0 0-1,0 0 1,1 0 0,-1 0-1,0 0 1,0 0-1,1 0 1,-1 0-1,1 0 1,-1 0 0,2 1-1,21 29 397,-19-27-386,118 159-20,-34-44 0,-85-115 0,0 0 0,0 0 0,0 1 0,0-1 0,-1 1 0,0-1 0,0 1 0,0 0 0,0 0 0,1 7 0,-3-9 0,0-1 0,0 0 0,0 0 0,-1 1 0,1-1 0,-1 0 0,1 0 0,-1 0 0,0 0 0,0 0 0,0 0 0,0 0 0,0 0 0,0 0 0,0 0 0,-1 0 0,1 0 0,-1-1 0,0 1 0,1-1 0,-1 1 0,0-1 0,0 0 0,0 1 0,0-1 0,-2 1 0,-21 10 0,-1 0 0,-1-2 0,1-1 0,-2-1 0,-32 5 0,6 0 0,-90 21 0,-338 93 0,479-126 0,-8 2 0,1 0 0,0 1 0,-1 1 0,-8 5 0,17-9 0,1 0 0,-1-1 0,1 1 0,0 0 0,0 0 0,-1 0 0,1 0 0,0 0 0,0 0 0,0 0 0,0 0 0,0 1 0,0-1 0,0 0 0,1 1 0,-1-1 0,0 0 0,1 1 0,-1-1 0,1 1 0,-1-1 0,1 1 0,0-1 0,0 1 0,0-1 0,0 1 0,0-1 0,0 1 0,0 0 0,0-1 0,0 1 0,1-1 0,-1 1 0,1-1 0,-1 0 0,1 1 0,0 1 0,8 10 0,1 0 0,0 0 0,0-1 0,1 0 0,1-1 0,12 10 0,6 2 0,50 30 0,-25-24 0,2-1 0,82 27 0,-124-50 0,0 0 0,1-1 0,0 0 0,-1-1 0,23 1 0,-33-4 0,-1 0 0,0 0 0,1-1 0,-1 1 0,1-1 0,-1 0 0,0 0 0,0-1 0,1 1 0,-1-1 0,0 0 0,0 0 0,-1 0 0,1 0 0,0-1 0,-1 0 0,1 1 0,-1-1 0,0-1 0,0 1 0,0 0 0,0-1 0,-1 1 0,3-6 0,9-18 0,-2-1 0,0 0 0,-2-1 0,9-43 0,14-127 0,-8 42 0,-21 139 0,5-30 0,-9 46 0,0-1 0,0 1 0,0-1 0,0 1 0,0-1 0,0 1 0,-1 0 0,1-1 0,-1 1 0,1 0 0,-1-1 0,0 1 0,0 0 0,0 0 0,-2-4 0,1 6 0,1-1 0,0 0 0,0 0 0,-1 0 0,1 1 0,0-1 0,-1 0 0,1 1 0,0 0 0,-1-1 0,1 1 0,-1 0 0,1-1 0,-1 1 0,1 0 0,-1 0 0,1 0 0,-1 0 0,1 1 0,-1-1 0,1 0 0,0 1 0,-1-1 0,-1 2 0,-15 0 0,11-2 0,1-1 0,-1 0 0,0-1 0,1 0 0,-1 0 0,1 0 0,0-1 0,0 0 0,0 0 0,0-1 0,0 1 0,-6-7 0,-13-10 0,-28-30 0,40 37 0,-26-29 0,1-2 0,2-1 0,3-2 0,-36-65 0,16 11 0,-47-124 0,79 168 0,1 0 0,3-2 0,-10-69 0,35 248 0,-6-104 0,2-18 0,3-30 0,7-119 0,-8 67 0,31-145 0,-13 130 0,-21 83 0,-8 36 0,-42 236 0,-9 43 0,46-239 0,6-36 0,-1 1 0,-11 35 0,15-100 0,16-73 0,35-124 0,-49 234 0,1-5 0,0 0 0,0-1 0,1 1 0,0 0 0,1 1 0,-1-1 0,2 1 0,4-9 0,-8 16 0,0-1 0,-1 0 0,1 0 0,0 1 0,-1-1 0,1 0 0,0 1 0,0-1 0,-1 1 0,1-1 0,0 1 0,0-1 0,0 1 0,0-1 0,0 1 0,0 0 0,0 0 0,0 0 0,0-1 0,0 1 0,0 0 0,0 0 0,0 0 0,0 0 0,0 0 0,1 1 0,0 0 0,-1 0 0,1 0 0,-1 0 0,1 0 0,0 0 0,-1 0 0,0 1 0,1-1 0,-1 0 0,0 1 0,0-1 0,2 4 0,3 5 0,-1 1 0,0 0 0,5 16 0,5 26 0,-2 0 0,9 76 0,-1 116 0,-12-126 0,-5-72 0,-2-31 0,0-31 0,-2 9 0,50-591 0,-44 566 0,-6 31 0,0 0 0,0 0 0,0-1 0,0 1 0,0 0 0,1 0 0,-1 0 0,0 0 0,0 0 0,0-1 0,0 1 0,0 0 0,1 0 0,-1 0 0,0 0 0,0 0 0,0 0 0,0 0 0,1 0 0,-1 0 0,0 0 0,0 0 0,0 0 0,0 0 0,1 0 0,-1 0 0,0 0 0,0 0 0,0 0 0,1 0 0,-1 0 0,0 0 0,0 0 0,0 0 0,0 0 0,1 0 0,-1 0 0,0 0 0,0 0 0,0 0 0,0 1 0,1-1 0,-1 0 0,0 0 0,0 0 0,0 0 0,0 0 0,0 0 0,0 1 0,0-1 0,0 0 0,1 0 0,-1 0 0,0 0 0,0 1 0,0-1 0,0 0 0,0 0 0,0 1 0,3 6 0,0 1 0,-1 0 0,0 0 0,2 14 0,9 82 0,-4 1 0,-5-1 0,-15 163 0,9-241 0,-2 1 0,0-1 0,-2 0 0,-1 0 0,-16 38 0,23-63 0,0 0 0,-1 0 0,1 0 0,-1 0 0,0 0 0,1 0 0,-1 0 0,0 0 0,0 0 0,1 0 0,-1 0 0,0 0 0,0-1 0,0 1 0,-1 0 0,1 0 0,1-1 0,-1 0 0,1 0 0,-1 0 0,1 0 0,-1 0 0,1 0 0,-1 0 0,1 0 0,-1-1 0,1 1 0,-1 0 0,1 0 0,-1 0 0,1 0 0,0-1 0,-1 1 0,1 0 0,-1 0 0,1-1 0,0 1 0,-1 0 0,1-1 0,-1 1 0,1-1 0,-4-4 0,0 0 0,1-1 0,0 1 0,-4-12 0,1 4 0,-177-459 0,169 437 0,14 36 0,0-1 0,0 0 0,0 0 0,0 0 0,0 1 0,0-1 0,0 0 0,0 0 0,0 0 0,-1 0 0,1 1 0,0-1 0,0 0 0,0 0 0,0 0 0,0 0 0,0 0 0,0 1 0,-1-1 0,1 0 0,0 0 0,0 0 0,0 0 0,0 0 0,-1 0 0,1 0 0,0 0 0,0 0 0,0 0 0,0 0 0,-1 1 0,1-1 0,0 0 0,0 0 0,0 0 0,-1 0 0,1 0 0,0 0 0,0-1 0,0 1 0,0 0 0,-1 0 0,1 0 0,0 0 0,0 0 0,0 0 0,0 0 0,-1 0 0,1 0 0,0 0 0,0-1 0,0 1 0,0 0 0,0 0 0,-1 0 0,1 0 0,0 0 0,0-1 0,0 1 0,0 0 0,0 0 0,0 0 0,0 0 0,0-1 0,0 1 0,0 0 0,0 0 0,-3 10 0,2 0 0,-1 1 0,1-1 0,1 1 0,1 13 0,-1 2 0,0 126 0,-14 514 0,-12-314 0,17-283 0,10-68 0,-1 0 0,0 1 0,-1-1 0,1 0 0,0 0 0,0 1 0,0-1 0,-1 0 0,1 0 0,-1 0 0,1 0 0,-1 1 0,1-1 0,-1 0 0,0 0 0,1 0 0,-1 0 0,0 0 0,0 0 0,0 0 0,0-1 0,-2 3 0,2-5 0,-1 1 0,1 0 0,0 0 0,-1-1 0,1 1 0,0-1 0,0 0 0,0 1 0,0-1 0,0 0 0,0 1 0,0-1 0,1 0 0,-1 0 0,0-3 0,-18-56 0,3 0 0,-14-106 0,17 85 0,-55-363-480,20-2 0,10-485 0,35 874 480,-19 282 0,11-80 0,-47 335 153,-128 499-1,169-912-152,17-64 0,0-1 0,-1 1 0,1-1 0,0 1 0,-1-1 0,0 0 0,1 1 0,-1-1 0,0 0 0,1 1 0,-1-1 0,0 0 0,0 0 0,0 0 0,0 0 0,-2 2 0,2-4 0,0 0 0,1 1 0,-1-1 0,0 0 0,0 0 0,0 0 0,1 0 0,-1 1 0,1-1 0,-1 0 0,0 0 0,1 0 0,0-1 0,-1 1 0,1 0 0,0 0 0,-1 0 0,1 0 0,0 0 0,0 0 0,0-2 0,-10-46 211,-5-90 0,9-61 413,4 119-535,38-871-811,-31 902 722,-4 44 0,-2 9 0,-10 104 0,-15 130-13,-45 346-36,55-481 49,-19 114 0,23-163 0,-31 95 0,41-144 0,1 0 0,-1 0 0,0-1 0,0 1 0,0 0 0,0-1 0,-4 5 0,6-8 0,-1 0 0,1 1 0,0-1 0,0 0 0,-1 0 0,1 1 0,0-1 0,-1 0 0,1 0 0,0 0 0,-1 0 0,1 0 0,0 1 0,-1-1 0,1 0 0,0 0 0,-1 0 0,1 0 0,-1 0 0,1 0 0,0 0 0,-1 0 0,1 0 0,0 0 0,-1-1 0,1 1 0,0 0 0,-1 0 0,1 0 0,0 0 0,-1-1 0,-10-17 0,4-11 0,2-1 0,0 1 0,-1-55 0,4 40 0,-24-1330-1128,27 1099 1036,-2 73-36,4-287-387,1 419 515,0 50 2,-4 20-2,0 0 0,0 0 0,0 0 0,0 0-1,0 0 1,0 0 0,0 0 0,0 0 0,0 0 0,0 0 0,0 0 0,0 0 0,0 0 0,1 0 0,-1 0 0,0 0-1,0 0 1,0 0 0,0 0 0,0 0 0,0 0 0,0 0 0,0 0 0,0 0 0,0 0 0,0 0 0,0 0-1,1 0 1,-1 0 0,0 0 0,0 0 0,0 0 0,0 0 0,0 0 0,0 0 0,0 0 0,0 0 0,0 0-1,0 0 1,0 0 0,0 0 0,0 0 0,0 0 0,0 0 0,0 0 0,1 0 0,-1 0 0,0-1 0,0 1 0,0 0-1,0 0 1,0 0 0,0 0 0,0 0 0,5 40 166,0 429 1487,-28 6-2482,16-363 854,-58 849-25,61-921 0,0-29 2,1-12-5,-2-23 168,-4-93 541,11-184 0,1 193-802,64-1013-683,-67 1121 779,2-22 0,-1 46 0,-45 577 848,39-554-926,-101 646-703,-34-5-25,88-435 715,-35 160 91,77-376 0,10-37 0,0 0 0,0 0 0,0 0 0,0 0 0,0-1 0,0 1 0,0 0 0,0 0 0,0 0 0,0 0 0,0 0 0,0 0 0,0 0 0,0 0 0,0 0 0,0-1 0,0 1 0,0 0 0,0 0 0,0 0 0,0 0 0,0 0 0,0 0 0,0 0 0,0 0 0,0 0 0,0-1 0,0 1 0,0 0 0,-1 0 0,1 0 0,0 0 0,0 0 0,0 0 0,0 0 0,0 0 0,0 0 0,0 0 0,0 0 0,0 0 0,0 0 0,-1 0 0,1 0 0,0 0 0,0 0 0,0 0 0,0 0 0,0 0 0,0 0 0,0 0 0,0 0 0,-1 0 0,1 0 0,0 0 0,0 0 0,0 0 0,0 0 0,0 0 0,0 0 0,0 0 0,0 0 0,0 0 0,-1 0 0,1 0 0,0 0 0,0 0 0,0 0 0,-2-24 0,3-129-1,29-216 0,-16 235-13,95-741-67,85-215-492,-174 976 573,-36 288 0,-111 1036 93,53-565-58,-16 146 230,89-781-265,-3 18 0,2-50 0,51-1013-335,-46 996 301,178-1441-2792,-131 1204 2671,-48 264 196,1 0-1,0 0 1,8-17 0,-11 29-26,0-1-1,0 1 1,0-1-1,0 1 1,1-1-1,-1 0 0,0 1 1,1-1-1,-1 1 1,0 0-1,1-1 1,-1 1-1,0-1 0,1 1 1,-1 0-1,1-1 1,-1 1-1,1 0 1,-1-1-1,1 1 0,-1 0 1,1 0-1,-1-1 1,1 1-1,-1 0 1,1 0-1,-1 0 0,1 0 1,0 0-1,-1 0 1,1 0-1,-1 0 0,1 0 1,-1 0-1,1 0 1,-1 0-1,1 0 1,0 0-1,-1 0 0,1 1 1,-1-1-1,1 0 1,-1 0-1,1 1 1,-1-1-1,1 0 0,-1 1 1,0-1-1,1 1 1,-1-1-1,1 0 1,-1 2-1,4 3 82,0 2-1,0-1 1,-1 0-1,0 1 1,0 0 0,-1-1-1,3 12 1,15 75 619,-4 0 0,6 122 0,-10-81-420,148 1154-313,-49-665-10,-99-570 4,2 1 1,3-2 0,31 68-1,-40-103 21,1-1-1,0 0 0,1 0 1,1-1-1,0 0 1,1-1-1,1 0 0,0-1 1,1-1-1,1 0 1,-1-1-1,2 0 0,24 12 1,-21-14 57,1-1 1,0-1-1,0-1 1,1-1-1,-1 0 1,1-2-1,0 0 1,1-2-1,-1 0 1,0-1 0,0-1-1,0-1 1,28-6-1,-23 1 15,0-1 1,0-1-1,-1-1 1,0-1-1,0-2 0,-2 0 1,1-1-1,-2-2 0,0 0 1,20-20-1,-5-1-69,-1-1 0,-2-2 0,-1-2 0,-3 0 0,30-56 0,-9 0 0,55-146 0,-50 72 0,3-8 0,-44 155 0,-14 24 0,-1 1 0,1-1 0,-1 1 0,1 0 0,-1-1 0,1 1 0,-1 0 0,1-1 0,-1 1 0,1 0 0,0 0 0,-1 0 0,1-1 0,-1 1 0,1 0 0,0 0 0,-1 0 0,1 0 0,0 0 0,-1 0 0,1 0 0,-1 0 0,1 0 0,1 1 0,1 1 0,0 1 0,0-1 0,0 1 0,0 0 0,0 0 0,-1 0 0,1 0 0,-1 0 0,0 1 0,0-1 0,3 6 0,22 45 0,-2 1 0,32 103 0,17 125 0,-62-232 0,-2-26 0,-10-25 0,1 0 0,-1 0 0,0 0 0,1 0 0,-1 0 0,0 0 0,1 0 0,-1 0 0,0 0 0,0 0 0,1-1 0,-1 1 0,0 0 0,0 0 0,1 0 0,-1 0 0,0-1 0,0 1 0,0 0 0,1 0 0,-1 0 0,0-1 0,0 1 0,0 0 0,0 0 0,1-1 0,-1 1 0,0 0 0,0-1 0,0 1 0,0 0 0,0 0 0,0-1 0,0 1 0,0 0 0,0-1 0,0 1 0,0 0 0,0 0 0,0-1 0,7-58 0,-6 53 0,18-328-264,2-26-319,2 132 431,88-383-1,-108 601 153,98-333 0,-100 337 0,2 0 0,-1 1 0,1-1 0,-1 1 0,2-1 0,-1 1 0,0 0 0,8-7 0,-10 11 0,-1 1 0,1-1 0,-1 1 0,1-1 0,0 1 0,-1 0 0,1-1 0,0 1 0,-1 0 0,1-1 0,0 1 0,0 0 0,-1 0 0,1 0 0,0 0 0,-1 0 0,1 0 0,0 0 0,0 0 0,-1 0 0,1 0 0,0 0 0,0 0 0,-1 1 0,1-1 0,0 0 0,0 1 0,1 1 0,1-1 0,-2 1 0,1 0 0,0 0 0,0 0 0,-1 1 0,1-1 0,-1 0 0,1 1 0,-1-1 0,0 0 0,1 4 0,6 16 91,0 1-1,-2 1 0,0 0 0,-2-1 0,2 35 0,-3 128 493,-59 615-1354,41-643 705,9-84 66,-27 226 0,48-382 173,4 0 0,3 1 0,4 1 0,53-114 0,-76 187-173,16-28 0,-18 34 0,0 0 0,0 0 0,-1-1 0,1 1 0,0 0 0,0 0 0,0 0 0,0 0 0,1 1 0,-1-1 0,0 0 0,0 0 0,0 1 0,1-1 0,-1 1 0,0-1 0,1 1 0,-1-1 0,0 1 0,1 0 0,2-1 0,-3 2 0,0-1 0,1 1 0,-1-1 0,0 1 0,0 0 0,1-1 0,-1 1 0,0 0 0,0 0 0,0 0 0,0 0 0,0 0 0,0 0 0,0 0 0,0 0 0,0 0 0,-1 0 0,1 0 0,0 1 0,-1-1 0,1 0 0,-1 1 0,1-1 0,-1 2 0,9 40 0,-8-35 0,11 114 0,-7 218 0,-7-234 0,-1 103 0,50-572 0,30-1 0,-14 77 0,-53 228 0,-5 30 0,1 1 0,18-57 0,-17 73 0,-1 14 0,0 22 0,1 33 0,-3 107 0,-18 66 0,12-202 0,-16 158-183,-7-1 0,-9-1-1,-8-2 1,-108 296 0,149-475 183,-6 16 0,-1-1 0,0 0 0,-1 0 0,-19 26 0,25-41 0,0 1 0,0-1 0,0 0 0,0 0 0,0 0 0,-1 0 0,0-1 0,1 1 0,-1-1 0,0 0 0,-7 3 0,7-5 0,1 1 0,0-1 0,0 1 0,0-1 0,-1 0 0,1 0 0,0 0 0,0-1 0,-1 1 0,1-1 0,0 0 0,0 0 0,0 0 0,0 0 0,0 0 0,0-1 0,0 1 0,-3-3 0,-7-6 0,0 0 0,1-1 0,0 0 0,0-1 0,1 0 0,-12-18 0,-58-96 0,80 125 0,-304-564-911,28 48-348,-358-444-1401,500 791 1885,-6 6 0,-7 6 1,-221-181-1,164 183 457,168 132 572,-1 1-1,-1 2 0,-69-26 1,100 43-112,0 2-1,-1-1 1,1 1 0,-1 0 0,0 0 0,1 1-1,-1 1 1,0-1 0,-11 2 0,15 0-66,1 0 1,0 0 0,-1 1-1,1-1 1,0 1-1,0 0 1,0 0-1,0 1 1,0-1-1,1 1 1,-1 0-1,1 0 1,0 0 0,0 0-1,0 1 1,0-1-1,0 1 1,1 0-1,-4 6 1,-7 18 233,2 0 0,1 1 0,1 1 0,1-1 0,-5 45 0,10-57-204,-68 509 1403,34-215-1079,-34 161-430,-34-6 0,92-424 0,7-24 0,0 0 0,1 1 0,-2 23 0,9-37 0,4-13 0,33-64 426,43-108-1,-22 42-33,-26 65-352,149-289-28,-180 356-12,0 0 0,1 1 0,0-1 0,0 1 0,0 0 0,5-4 0,-8 8 0,-1 1 0,1 0 0,-1-1 0,1 1 0,-1 0 0,1 0 0,-1 0 0,1-1 0,0 1 0,-1 0 0,1 0 0,-1 0 0,1 0 0,-1 0 0,1 0 0,0 0 0,-1 0 0,1 0 0,-1 0 0,1 1 0,-1-1 0,1 0 0,-1 0 0,1 0 0,-1 1 0,1-1 0,-1 0 0,1 1 0,-1-1 0,1 0 0,-1 1 0,0-1 0,1 1 0,-1-1 0,1 0 0,-1 1 0,0-1 0,0 1 0,1-1 0,-1 1 0,0-1 0,0 1 0,0 0 0,1-1 0,-1 1 0,0-1 0,0 1 0,0-1 0,0 1 0,0 0 0,4 11 0,-1 0 0,-1 1 0,0-1 0,0 0 0,-1 17 0,-4 76 0,2-86 0,-78 609-954,-60-3 0,-50 34 629,122-468 162,-126 249 1,188-429 183,-18 30 284,23-40-288,-1-1 0,0 1-1,1 0 1,-1 0 0,1-1 0,-1 1-1,0 0 1,0-1 0,1 1 0,-1 0-1,0-1 1,0 1 0,0-1 0,0 0-1,0 1 1,0-1 0,1 0-1,-1 1 1,0-1 0,0 0 0,0 0-1,0 0 1,0 0 0,0 0 0,0 0-1,0 0 1,0 0 0,0 0 0,0-1-1,0 1 1,0 0 0,0-1-1,0 1 1,0 0 0,0-1 0,1 1-1,-2-2 1,-3-2 63,0-1-1,0 0 1,1 0 0,-1 0-1,1-1 1,1 1-1,-1-1 1,1 0-1,0 0 1,-3-10 0,-20-72 576,19 59-592,-39-155-64,-15-58 0,50 217 0,11 25 0,0 0 0,0 0 0,0 0 0,0-1 0,0 1 0,0 0 0,0 0 0,0 0 0,-1 0 0,1 0 0,0 0 0,0 0 0,0 0 0,0 0 0,0 0 0,0 0 0,-1 0 0,1 0 0,0 0 0,0 0 0,0 0 0,0 0 0,0 0 0,0 0 0,0 0 0,-1 0 0,1 1 0,0-1 0,0 0 0,0 0 0,0 0 0,0 0 0,0 0 0,0 0 0,0 0 0,0 0 0,-1 0 0,1 0 0,0 0 0,0 1 0,0-1 0,0 0 0,0 0 0,0 0 0,0 0 0,0 0 0,0 0 0,0 0 0,0 1 0,0-1 0,0 0 0,0 0 0,-4 19 0,-2 264 0,7-174 0,-29 751-774,14-711 774,10-128 0,7-51 0,96-643-620,-87 602 399,204-1083-2226,-111 611 2089,78-351-307,-142 740 829,-31 133 575,-8 48-13,-6 48 300,-22 112-1,-33 82-530,42-194-534,-28 125 19,-95 383 20,133-558 0,-18 44 0,16-57 81,6-18 121,3-25 323,26-517-364,-27 523-161,-1 20 0,-6 34 0,1-1 0,-194 619 0,95-324 0,101-307 0,4-11 0,0 0 0,-1 1 0,1-1 0,-1 0 0,0 0 0,-1 0 0,1-1 0,-1 1 0,-4 5 0,5-13 0,4-14 0,57-175 0,-42 144 0,65-182-164,468-1131-3443,-348 881 2492,-199 473 1091,282-660-738,28 22-160,-190 431 469,-91 166 467,3 2 1,43-47 0,-72 86 122,0 0 1,1 0 0,0 1-1,0-1 1,1 1-1,0 1 1,14-8 0,-21 13-100,1-1 0,-1 1 0,1-1 0,-1 1 0,1 0 0,-1-1 0,1 1 0,0 0 0,-1 0 0,1 0 0,-1 0 0,1 1 0,0-1 1,-1 0-1,1 1 0,-1-1 0,1 1 0,-1-1 0,3 3 0,-1-1 19,0 0 0,-1 1-1,1-1 1,-1 1 0,0 0 0,0 0 0,0 0 0,0 0-1,0 0 1,-1 0 0,1 0 0,1 6 0,4 15 219,-1 0-1,-1 0 1,5 49 0,-5 91 436,-5-146-653,-2 254 241,-61 915-2063,15-403 104,29-1 208,22-579 517,47 339 1,-24-419 1565,-22-110-474,1 0 1,0 0-1,1-1 0,0 1 1,16 22-1,-19-31-59,1 0 1,0 0-1,0 0 0,0-1 1,1 0-1,0 0 0,0 0 1,0 0-1,0-1 0,0 1 1,1-2-1,-1 1 0,11 3 1,-11-5-20,0 0-1,0 0 1,0-1 0,0 1 0,0-1 0,0-1 0,0 1-1,0-1 1,0 1 0,0-1 0,-1-1 0,1 1 0,0-1 0,0 0-1,-1 0 1,1 0 0,-1-1 0,4-2 0,7-6 143,0 0 0,-1-1 0,-1-1 0,23-27 0,44-73 617,29-73-420,100-238 0,-179 360-415,114-255-418,256-504-1797,-348 734 1689,126-163-1,-141 208 488,2 2 0,1 2 0,2 1 0,2 3 0,51-33 0,-75 56 112,0 1 0,1 0-1,0 2 1,29-10 0,-43 18-18,1 0 0,-1 0 0,0 1 0,1-1 0,-1 2 0,1-1 0,0 1 0,-1 0 0,1 1-1,-1 0 1,1 0 0,-1 1 0,0-1 0,1 2 0,-1-1 0,12 7 0,-10-4 34,-1 1 0,1 0 0,-1 1 0,-1 0 0,1 0-1,-1 1 1,-1 0 0,1 0 0,-2 0 0,8 13 0,3 10 287,24 63 0,-6 7-111,31 154 0,0 116-129,54 623-235,-107-879 80,-12-112 13,25 192-20,-24-188 21,8 30 0,-9-36 0,0-1 0,0 1 0,1 0 0,-1 0 0,0-1 0,1 1 0,-1 0 0,1-1 0,-1 1 0,1 0 0,-1-1 0,1 1 0,-1 0 0,1-1 0,-1 1 0,1-1 0,0 1 0,-1-1 0,1 0 0,0 1 0,0-1 0,-1 0 0,1 1 0,0-1 0,0 0 0,-1 0 0,1 0 0,0 0 0,0 1 0,0-1 0,-1 0 0,1-1 0,0 1 0,0 0 0,0 0 0,-1 0 0,3-1 0,1-1 18,1-1-1,-1 1 0,0-1 0,0 0 1,0-1-1,0 1 0,0-1 0,-1 0 1,1 0-1,-1 0 0,4-7 1,32-61 504,-29 52-341,41-94-133,-4-2 1,38-151 0,40-256-1068,-98 399 1153,133-624-134,-154 716 0,-4 22 0,-1 0 0,2 0 0,-1 0 0,1 1 0,0-1 0,1 1 0,7-12 0,-11 21 0,0-1 0,0 1 0,0 0 0,1 0 0,-1-1 0,0 1 0,0 0 0,1 0 0,-1 0 0,0 0 0,0 0 0,1-1 0,-1 1 0,0 0 0,1 0 0,-1 0 0,0 0 0,0 0 0,1 0 0,-1 0 0,0 0 0,1 0 0,-1 0 0,0 0 0,1 0 0,-1 0 0,0 0 0,0 0 0,1 0 0,-1 1 0,0-1 0,1 0 0,-1 0 0,0 0 0,0 0 0,1 0 0,-1 1 0,0-1 0,0 0 0,0 0 0,1 1 0,-1-1 0,0 0 0,0 0 0,0 0 0,0 1 0,1-1 0,-1 0 0,0 1 0,0-1 0,0 0 0,0 0 0,0 1 0,0-1 0,0 0 0,0 1 0,0-1 0,0 0 0,0 1 0,0-1 0,6 17 47,-1-1 0,-1 1-1,0 0 1,2 28 0,1 79 935,-5-79-682,2 120-1559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F0C4-63BA-C0D4-37BA-74F43DA4C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C63DC-EBFB-81C0-B3B4-EA9621D9E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B5D5-D83D-2515-0AA5-0781B41A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74BFF-C922-3988-4A75-7902E9D3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3BB5-AE6B-2CEB-F87D-88E110E3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21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BA5C-F9CF-8DFC-070F-A0FE357C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373125-D38C-EBCF-36A0-8A816B242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CD502-02D3-EF31-97C8-6835640C8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78289-D3AF-077E-765F-D26ACF2B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6D91-B657-7863-A213-6562D4F0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97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17A25-0F0D-0894-5484-91673825F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B4FF3-68CA-621F-8876-A1CA2E711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409CF-C7C0-390C-28D1-EE1205C3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B2281-B020-7616-1C22-C02C8231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36CA3-5DA1-429C-DAB8-D6C76779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69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1F5E-D2CA-2212-B6D6-0EEAED5C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0675-9AD2-835B-21D6-5C584A2C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7C8FE-9676-B5BE-CEF1-AF7777B4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1E181-1775-A0D7-9463-D0D501D7A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91256-B3FE-09A2-A947-63E0A207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6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0C0-68B1-F0AB-EEFE-300CB6D7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8AFCA-DAE4-5A35-E993-68AE555CF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18DA3-7792-34F7-89B4-4028EF6F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32CB-C7A6-EEA7-0B1D-9B2F3E10F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EE21-BE97-EBB4-5648-324DD414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9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113F-F85D-36F2-A5FF-827E54C1E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3895-3513-842E-ADDE-6C0B5DEE1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42F3E-2360-7718-C19D-C67D1AC96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779C5-E8A7-99EA-F817-2846A6F0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35C93-B5EC-A7CF-4998-BACE6364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EBC84-CD8E-725C-0F25-671C6BB1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28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C525-E108-1502-F107-2B74876C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B9516-63C2-32F0-C66C-3DBFBACFE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705D4-8465-4DD7-38A8-2C1B93D31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2313D0-203F-3AC6-7A3D-FFD35B4C86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F6145-BE2E-C45B-4857-ACE55304A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E0F47-F7CD-186B-F776-28746A9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46671-D11D-BFF3-8215-74D77859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08B82-F45F-5D0D-0193-2B68D7AD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12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0E1F-D16E-19CF-453E-0B54907A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963AB-DF07-B085-B7B5-991568F6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C38F0-FC81-7598-69AA-10289A17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D5407-637A-CE1D-FA9F-ACB6DA05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15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2B43D-912D-86F4-2B37-6538CAC4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0EC0B-6161-BAA9-2941-8E2375A5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CC867-37F2-9442-AD2B-C8C79E4C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86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C3291-7003-C4FE-0406-9B09E64E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102E-C200-7ECE-305A-B8B108645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B97A4-DD8F-F384-FCC2-117E08C30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BCAAF-450E-39CD-93E7-3B9E9806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A3433-6B71-757F-A5F1-99A4B1227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73047-74C6-9198-BD56-D0CAFFB0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87E1-4589-394F-ABA5-D8698CA5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7CE92-C2D1-367D-2185-27C33915D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B4C3F-EA68-119D-EF48-59F12F9BB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231A5-CAF5-1C91-1FFE-6CD4A1CE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FA4F0-2951-8F19-2794-2087FE77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00AB8-1811-C869-7F42-C53C7BE1D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59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E0E65-137F-EE79-17FB-D42FD374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0DF49-B13A-EC89-CBEA-68D12E73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A99-170B-C37C-A0B8-51B7EDB94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441C3-C344-496D-BB3F-4C1695BA6121}" type="datetimeFigureOut">
              <a:rPr lang="en-IN" smtClean="0"/>
              <a:t>11 Feb 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4D366-A002-E7D4-CD4C-A27DD55E6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E2C1E-7670-2D41-F658-298A8A816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BF599-13F0-4F27-A0B8-9D637F5FC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09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image" Target="../media/image40.png"/><Relationship Id="rId12" Type="http://schemas.openxmlformats.org/officeDocument/2006/relationships/customXml" Target="../ink/ink6.xml"/><Relationship Id="rId2" Type="http://schemas.openxmlformats.org/officeDocument/2006/relationships/image" Target="../media/image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image" Target="../media/image30.png"/><Relationship Id="rId9" Type="http://schemas.openxmlformats.org/officeDocument/2006/relationships/image" Target="../media/image5.png"/><Relationship Id="rId1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7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8EEFB-8B4F-F6E3-4A26-C05B743D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32" y="354563"/>
            <a:ext cx="687633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0C9E4-B932-A89D-2C36-FA2A707A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685"/>
            <a:ext cx="10515600" cy="2733670"/>
          </a:xfrm>
        </p:spPr>
        <p:txBody>
          <a:bodyPr anchor="ctr">
            <a:normAutofit fontScale="90000"/>
          </a:bodyPr>
          <a:lstStyle/>
          <a:p>
            <a:pPr algn="ctr"/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DNS Based Ad Blocking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Project Domain: Cyber Security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Project Group: Bhushan Parkhi (53)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Om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Chandgude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(20)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Chhabildas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Yewale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(08)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Akshay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</a:t>
            </a:r>
            <a:r>
              <a:rPr lang="en-US" sz="27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Jedhe</a:t>
            </a:r>
            <a: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 (55)</a:t>
            </a:r>
            <a:br>
              <a:rPr lang="en-US" sz="27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</a:br>
            <a:endParaRPr lang="en-IN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verpass Heavy" panose="00000A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BB168-65C3-6615-58A0-53099B25F442}"/>
              </a:ext>
            </a:extLst>
          </p:cNvPr>
          <p:cNvSpPr txBox="1"/>
          <p:nvPr/>
        </p:nvSpPr>
        <p:spPr>
          <a:xfrm>
            <a:off x="3142862" y="0"/>
            <a:ext cx="590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verpass Heavy" panose="00000A00000000000000" pitchFamily="50" charset="0"/>
              </a:rPr>
              <a:t>ISB&amp;M College of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6783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5F48-7CC7-26E9-6DD0-78CE04F9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verpass Heavy" panose="00000A00000000000000" pitchFamily="50" charset="0"/>
              </a:rPr>
              <a:t>But ad blockers extensions exist.</a:t>
            </a:r>
            <a:br>
              <a:rPr lang="en-US" dirty="0">
                <a:latin typeface="Overpass Heavy" panose="00000A00000000000000" pitchFamily="50" charset="0"/>
              </a:rPr>
            </a:br>
            <a:r>
              <a:rPr lang="en-US" sz="3200" dirty="0">
                <a:latin typeface="Overpass SemiBold" panose="00000700000000000000" pitchFamily="50" charset="0"/>
              </a:rPr>
              <a:t>Why we need DNS based ad blocking?</a:t>
            </a:r>
            <a:endParaRPr lang="en-IN" dirty="0">
              <a:latin typeface="Overpass SemiBold" panose="000007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F3B1-21FE-E5E1-A897-E58725A35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549"/>
            <a:ext cx="10515600" cy="4062413"/>
          </a:xfrm>
        </p:spPr>
        <p:txBody>
          <a:bodyPr/>
          <a:lstStyle/>
          <a:p>
            <a:r>
              <a:rPr lang="en-US" dirty="0">
                <a:latin typeface="Overpass" panose="00000500000000000000" pitchFamily="50" charset="0"/>
              </a:rPr>
              <a:t>Extensions are limited to use in browsers only</a:t>
            </a:r>
          </a:p>
          <a:p>
            <a:r>
              <a:rPr lang="en-US" dirty="0">
                <a:latin typeface="Overpass" panose="00000500000000000000" pitchFamily="50" charset="0"/>
              </a:rPr>
              <a:t>With DNS filtering it can prevent malicious ads and sites system-wide</a:t>
            </a:r>
          </a:p>
          <a:p>
            <a:r>
              <a:rPr lang="en-US" dirty="0">
                <a:latin typeface="Overpass" panose="00000500000000000000" pitchFamily="50" charset="0"/>
              </a:rPr>
              <a:t>Custom DNS can be implemented at Router level which will filter entire network</a:t>
            </a:r>
          </a:p>
          <a:p>
            <a:r>
              <a:rPr lang="en-US" dirty="0">
                <a:latin typeface="Overpass" panose="00000500000000000000" pitchFamily="50" charset="0"/>
              </a:rPr>
              <a:t>Provides privacy, security to users</a:t>
            </a:r>
          </a:p>
          <a:p>
            <a:r>
              <a:rPr lang="en-US" dirty="0">
                <a:latin typeface="Overpass" panose="00000500000000000000" pitchFamily="50" charset="0"/>
              </a:rPr>
              <a:t>Can be used to bypass censorship</a:t>
            </a:r>
          </a:p>
          <a:p>
            <a:endParaRPr lang="en-US" dirty="0">
              <a:latin typeface="Overpass" panose="00000500000000000000" pitchFamily="50" charset="0"/>
            </a:endParaRPr>
          </a:p>
          <a:p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5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B256-1ED8-A421-E039-375305F4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4C72-09C1-BDA3-462B-9D7293803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Overpass" panose="00000500000000000000" pitchFamily="50" charset="0"/>
              </a:rPr>
              <a:t>Software</a:t>
            </a: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Ubuntu Server</a:t>
            </a:r>
          </a:p>
          <a:p>
            <a:pPr>
              <a:buFontTx/>
              <a:buChar char="-"/>
            </a:pPr>
            <a:r>
              <a:rPr lang="en-IN" dirty="0" err="1">
                <a:latin typeface="Overpass" panose="00000500000000000000" pitchFamily="50" charset="0"/>
              </a:rPr>
              <a:t>dnscrypt</a:t>
            </a: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Pi Hole</a:t>
            </a: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  <a:p>
            <a:r>
              <a:rPr lang="en-IN" b="1" dirty="0">
                <a:latin typeface="Overpass" panose="00000500000000000000" pitchFamily="50" charset="0"/>
              </a:rPr>
              <a:t>Hardware</a:t>
            </a:r>
          </a:p>
          <a:p>
            <a:pPr>
              <a:buFontTx/>
              <a:buChar char="-"/>
            </a:pPr>
            <a:r>
              <a:rPr lang="en-IN" dirty="0">
                <a:latin typeface="Overpass" panose="00000500000000000000" pitchFamily="50" charset="0"/>
              </a:rPr>
              <a:t>Router</a:t>
            </a:r>
          </a:p>
          <a:p>
            <a:pPr marL="0" indent="0">
              <a:buNone/>
            </a:pP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  <a:p>
            <a:pPr>
              <a:buFontTx/>
              <a:buChar char="-"/>
            </a:pPr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90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95C0-83D3-A0D6-D234-26601089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4298-AD5F-0218-6808-40D7EC2C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33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333333"/>
                </a:solidFill>
                <a:effectLst/>
                <a:latin typeface="Overpass" panose="00000500000000000000" pitchFamily="50" charset="0"/>
              </a:rPr>
              <a:t>1. Introduction to the Domain Name System (DNS)</a:t>
            </a:r>
          </a:p>
          <a:p>
            <a:pPr marL="0" indent="0">
              <a:buNone/>
            </a:pPr>
            <a:r>
              <a:rPr lang="en-IN" sz="2400" dirty="0"/>
              <a:t>Publisher: Wiley-IEEE Press, </a:t>
            </a:r>
            <a:r>
              <a:rPr lang="en-US" sz="2400" dirty="0"/>
              <a:t>ISBN:9781119328292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>
                <a:latin typeface="Overpass" panose="00000500000000000000" pitchFamily="50" charset="0"/>
              </a:rPr>
              <a:t>2. DNS Security Challenges and Best Practices to Deploy Secure DNS with Digital Signatures</a:t>
            </a:r>
          </a:p>
          <a:p>
            <a:pPr marL="0" indent="0">
              <a:buNone/>
            </a:pPr>
            <a:r>
              <a:rPr lang="en-US" sz="2400" dirty="0">
                <a:latin typeface="Overpass" panose="00000500000000000000" pitchFamily="50" charset="0"/>
              </a:rPr>
              <a:t>M. H. </a:t>
            </a:r>
            <a:r>
              <a:rPr lang="en-US" sz="2400" dirty="0" err="1">
                <a:latin typeface="Overpass" panose="00000500000000000000" pitchFamily="50" charset="0"/>
              </a:rPr>
              <a:t>Jalalzai</a:t>
            </a:r>
            <a:r>
              <a:rPr lang="en-US" sz="2400" dirty="0">
                <a:latin typeface="Overpass" panose="00000500000000000000" pitchFamily="50" charset="0"/>
              </a:rPr>
              <a:t>, W. B. Shahid and M. M. W. Iqbal, </a:t>
            </a:r>
          </a:p>
          <a:p>
            <a:pPr marL="0" indent="0">
              <a:buNone/>
            </a:pPr>
            <a:r>
              <a:rPr lang="en-US" sz="2400" dirty="0">
                <a:latin typeface="Overpass" panose="00000500000000000000" pitchFamily="50" charset="0"/>
              </a:rPr>
              <a:t>National University of Sciences and Technology</a:t>
            </a:r>
          </a:p>
          <a:p>
            <a:pPr marL="0" indent="0">
              <a:buNone/>
            </a:pPr>
            <a:endParaRPr lang="en-US" sz="2400" dirty="0">
              <a:latin typeface="Overpass" panose="00000500000000000000" pitchFamily="50" charset="0"/>
            </a:endParaRPr>
          </a:p>
          <a:p>
            <a:pPr marL="0" indent="0">
              <a:buNone/>
            </a:pPr>
            <a:r>
              <a:rPr lang="en-US" b="1" dirty="0">
                <a:latin typeface="Overpass" panose="00000500000000000000" pitchFamily="50" charset="0"/>
              </a:rPr>
              <a:t>3. </a:t>
            </a:r>
            <a:r>
              <a:rPr lang="en-US" b="1" i="0" dirty="0">
                <a:solidFill>
                  <a:srgbClr val="333333"/>
                </a:solidFill>
                <a:effectLst/>
                <a:latin typeface="Overpass" panose="00000500000000000000" pitchFamily="50" charset="0"/>
              </a:rPr>
              <a:t>Design and Implementation of Traditional DNS Protocol</a:t>
            </a:r>
          </a:p>
          <a:p>
            <a:pPr marL="0" indent="0">
              <a:buNone/>
            </a:pPr>
            <a:r>
              <a:rPr lang="en-IN" sz="2600" dirty="0">
                <a:latin typeface="Overpass" panose="00000500000000000000" pitchFamily="50" charset="0"/>
              </a:rPr>
              <a:t>Qi Li, </a:t>
            </a:r>
            <a:r>
              <a:rPr lang="en-IN" sz="2600" dirty="0" err="1">
                <a:latin typeface="Overpass" panose="00000500000000000000" pitchFamily="50" charset="0"/>
              </a:rPr>
              <a:t>Xingqun</a:t>
            </a:r>
            <a:r>
              <a:rPr lang="en-IN" sz="2600" dirty="0">
                <a:latin typeface="Overpass" panose="00000500000000000000" pitchFamily="50" charset="0"/>
              </a:rPr>
              <a:t> </a:t>
            </a:r>
            <a:r>
              <a:rPr lang="en-IN" sz="2600" dirty="0" err="1">
                <a:latin typeface="Overpass" panose="00000500000000000000" pitchFamily="50" charset="0"/>
              </a:rPr>
              <a:t>Qi,Jiaming</a:t>
            </a:r>
            <a:r>
              <a:rPr lang="en-IN" sz="2600" dirty="0">
                <a:latin typeface="Overpass" panose="00000500000000000000" pitchFamily="50" charset="0"/>
              </a:rPr>
              <a:t> Liu, </a:t>
            </a:r>
            <a:r>
              <a:rPr lang="en-IN" sz="2600" dirty="0" err="1">
                <a:latin typeface="Overpass" panose="00000500000000000000" pitchFamily="50" charset="0"/>
              </a:rPr>
              <a:t>Hongfeng</a:t>
            </a:r>
            <a:r>
              <a:rPr lang="en-IN" sz="2600" dirty="0">
                <a:latin typeface="Overpass" panose="00000500000000000000" pitchFamily="50" charset="0"/>
              </a:rPr>
              <a:t> Han </a:t>
            </a:r>
          </a:p>
          <a:p>
            <a:pPr marL="0" indent="0">
              <a:buNone/>
            </a:pPr>
            <a:r>
              <a:rPr lang="en-IN" sz="2600" dirty="0">
                <a:latin typeface="Overpass" panose="00000500000000000000" pitchFamily="50" charset="0"/>
              </a:rPr>
              <a:t>International school, Beijing University of Posts and Telecommunications Beijing 100876, China</a:t>
            </a:r>
            <a:endParaRPr lang="en-US" sz="2600" b="1" i="0" dirty="0">
              <a:solidFill>
                <a:srgbClr val="333333"/>
              </a:solidFill>
              <a:effectLst/>
              <a:latin typeface="Overpass" panose="00000500000000000000" pitchFamily="50" charset="0"/>
            </a:endParaRPr>
          </a:p>
          <a:p>
            <a:pPr marL="0" indent="0">
              <a:buNone/>
            </a:pPr>
            <a:endParaRPr lang="en-US" sz="2400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6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D1AF-C38D-5F35-3601-9277F8CA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What is DNS?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1C7DC-B86B-2B47-FA1E-93E94C10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758543" cy="4486275"/>
          </a:xfrm>
        </p:spPr>
        <p:txBody>
          <a:bodyPr>
            <a:noAutofit/>
          </a:bodyPr>
          <a:lstStyle/>
          <a:p>
            <a:r>
              <a:rPr lang="en-US" dirty="0">
                <a:latin typeface="Overpass" panose="00000500000000000000" pitchFamily="50" charset="0"/>
              </a:rPr>
              <a:t>DNS stands for Domain Name System</a:t>
            </a:r>
          </a:p>
          <a:p>
            <a:r>
              <a:rPr lang="en-US" dirty="0">
                <a:latin typeface="Overpass" panose="00000500000000000000" pitchFamily="50" charset="0"/>
              </a:rPr>
              <a:t>It is used to map names (www.google.com) to IP addresses (192.190.196.18)</a:t>
            </a:r>
          </a:p>
          <a:p>
            <a:r>
              <a:rPr lang="en-US" dirty="0">
                <a:latin typeface="Overpass" panose="00000500000000000000" pitchFamily="50" charset="0"/>
              </a:rPr>
              <a:t>Mapping host names into their corresponding IP addresses is called name resolution or name translation or Address Resolution</a:t>
            </a:r>
          </a:p>
          <a:p>
            <a:endParaRPr lang="en-IN" dirty="0">
              <a:latin typeface="Overpass" panose="00000500000000000000" pitchFamily="50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01A22-4479-9BE3-C3E3-04DEB417C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6702" y="1690688"/>
            <a:ext cx="4851918" cy="38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E74C-66AE-7E72-A2E5-109A9F48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How does DNS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EC81D-E0F6-43A0-D2CD-2FBF9BCB8D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Overpass" panose="00000500000000000000" pitchFamily="50" charset="0"/>
              </a:rPr>
              <a:t>Clients use a mechanism called a resolver and ask servers – this is called a query.</a:t>
            </a:r>
          </a:p>
          <a:p>
            <a:r>
              <a:rPr lang="en-US" sz="2400" dirty="0">
                <a:latin typeface="Overpass" panose="00000500000000000000" pitchFamily="50" charset="0"/>
              </a:rPr>
              <a:t>The server being queried will try to find the answer on behalf of the client.</a:t>
            </a:r>
          </a:p>
          <a:p>
            <a:r>
              <a:rPr lang="en-US" sz="2400" dirty="0">
                <a:latin typeface="Overpass" panose="00000500000000000000" pitchFamily="50" charset="0"/>
              </a:rPr>
              <a:t>The server functions recursively, from top (root) to bottom, until it finds the answer, asking other servers along the way – the server is referred to other servers.</a:t>
            </a:r>
          </a:p>
          <a:p>
            <a:endParaRPr lang="en-US" sz="2400" dirty="0">
              <a:latin typeface="Overpass" panose="00000500000000000000" pitchFamily="50" charset="0"/>
            </a:endParaRPr>
          </a:p>
          <a:p>
            <a:endParaRPr lang="en-IN" sz="2400" dirty="0">
              <a:latin typeface="Overpass" panose="00000500000000000000" pitchFamily="50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D2BEC3-1C8D-F4DB-5158-3CEE58C5A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302123"/>
            <a:ext cx="6034122" cy="2253753"/>
          </a:xfrm>
        </p:spPr>
      </p:pic>
    </p:spTree>
    <p:extLst>
      <p:ext uri="{BB962C8B-B14F-4D97-AF65-F5344CB8AC3E}">
        <p14:creationId xmlns:p14="http://schemas.microsoft.com/office/powerpoint/2010/main" val="326535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A09E-251F-14C3-266C-6683A61A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Heavy" panose="00000A00000000000000" pitchFamily="50" charset="0"/>
              </a:rPr>
              <a:t>Why use Custom DNS for ad blocking?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6656F-AE9D-B725-2198-DF864628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4073"/>
            <a:ext cx="10515600" cy="4142890"/>
          </a:xfrm>
        </p:spPr>
        <p:txBody>
          <a:bodyPr/>
          <a:lstStyle/>
          <a:p>
            <a:r>
              <a:rPr lang="en-US" dirty="0">
                <a:latin typeface="Overpass" panose="00000500000000000000" pitchFamily="50" charset="0"/>
              </a:rPr>
              <a:t>Content is blocked in non-traditional locations, such as mobile games, streaming platforms, and other IOT devices on your network</a:t>
            </a:r>
          </a:p>
          <a:p>
            <a:r>
              <a:rPr lang="en-US" dirty="0">
                <a:latin typeface="Overpass" panose="00000500000000000000" pitchFamily="50" charset="0"/>
              </a:rPr>
              <a:t>Caching DNS queries does not affect loading times</a:t>
            </a:r>
          </a:p>
          <a:p>
            <a:r>
              <a:rPr lang="en-US" dirty="0">
                <a:latin typeface="Overpass" panose="00000500000000000000" pitchFamily="50" charset="0"/>
              </a:rPr>
              <a:t>Can function as a DHCP server, ensuring all your devices are protected automatically</a:t>
            </a:r>
          </a:p>
          <a:p>
            <a:r>
              <a:rPr lang="en-US" dirty="0">
                <a:latin typeface="Overpass" panose="00000500000000000000" pitchFamily="50" charset="0"/>
              </a:rPr>
              <a:t>Blocks ads over both IPv4 and IPv6</a:t>
            </a:r>
          </a:p>
          <a:p>
            <a:r>
              <a:rPr lang="en-US" dirty="0">
                <a:latin typeface="Overpass" panose="00000500000000000000" pitchFamily="50" charset="0"/>
              </a:rPr>
              <a:t>Better and more robust than a browser extension</a:t>
            </a:r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3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BC2A-BAC6-AAEE-4817-A7593F78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Overpass ExtraBold" panose="00000900000000000000" pitchFamily="50" charset="0"/>
              </a:rPr>
              <a:t>Why block Internet?</a:t>
            </a:r>
            <a:br>
              <a:rPr lang="en-IN" dirty="0">
                <a:latin typeface="Overpass ExtraBold" panose="00000900000000000000" pitchFamily="50" charset="0"/>
              </a:rPr>
            </a:br>
            <a:r>
              <a:rPr lang="en-IN" sz="2000" dirty="0">
                <a:latin typeface="Overpass SemiBold" panose="00000700000000000000" pitchFamily="50" charset="0"/>
              </a:rPr>
              <a:t>Can’t you just leave the internet alone?!</a:t>
            </a:r>
            <a:endParaRPr lang="en-IN" dirty="0">
              <a:latin typeface="Overpass ExtraBold" panose="000009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BEF03-620C-4B0A-CC03-F6FFADB9D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996751"/>
            <a:ext cx="3332583" cy="4180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1500" dirty="0">
                <a:latin typeface="Overpass ExtraBold" panose="00000900000000000000" pitchFamily="50" charset="0"/>
              </a:rPr>
              <a:t>No!</a:t>
            </a:r>
          </a:p>
          <a:p>
            <a:pPr marL="0" indent="0">
              <a:buNone/>
            </a:pPr>
            <a:r>
              <a:rPr lang="en-IN" sz="4400" dirty="0">
                <a:latin typeface="Overpass ExtraBold" panose="00000900000000000000" pitchFamily="50" charset="0"/>
              </a:rPr>
              <a:t>Because…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AF2E2-57EA-7A2B-7200-5356CF6FB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2750" y="1825625"/>
            <a:ext cx="7071049" cy="4351338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Flash ads which hijack pages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Pop-up and pop-under ads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which stalk us on all of our devices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 networks which track and profile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that tell me I’ve won stuff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Ads that phish users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"/>
            </a:pPr>
            <a:r>
              <a:rPr lang="en-IN" b="1" dirty="0">
                <a:latin typeface="Overpass" panose="00000500000000000000" pitchFamily="50" charset="0"/>
              </a:rPr>
              <a:t>And, </a:t>
            </a:r>
            <a:r>
              <a:rPr lang="en-IN" b="1" dirty="0" err="1">
                <a:latin typeface="Overpass" panose="00000500000000000000" pitchFamily="50" charset="0"/>
              </a:rPr>
              <a:t>Malvertising</a:t>
            </a:r>
            <a:r>
              <a:rPr lang="en-IN" b="1" dirty="0">
                <a:latin typeface="Overpass" panose="00000500000000000000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4914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9DF2C8-0485-AA10-4400-40299F9BA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3"/>
            <a:ext cx="12192000" cy="6852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8B71BA-BA1B-638B-1FCA-73F9091112CF}"/>
                  </a:ext>
                </a:extLst>
              </p14:cNvPr>
              <p14:cNvContentPartPr/>
              <p14:nvPr/>
            </p14:nvContentPartPr>
            <p14:xfrm>
              <a:off x="8929168" y="448787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8B71BA-BA1B-638B-1FCA-73F9091112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6168" y="44252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C4CD180-A28B-5787-EA99-A53C8A85FBBF}"/>
                  </a:ext>
                </a:extLst>
              </p14:cNvPr>
              <p14:cNvContentPartPr/>
              <p14:nvPr/>
            </p14:nvContentPartPr>
            <p14:xfrm>
              <a:off x="10179808" y="51596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C4CD180-A28B-5787-EA99-A53C8A85FB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6808" y="509699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1A6FE3-092B-C2BC-CC22-9F6EC1F0E56D}"/>
                  </a:ext>
                </a:extLst>
              </p14:cNvPr>
              <p14:cNvContentPartPr/>
              <p14:nvPr/>
            </p14:nvContentPartPr>
            <p14:xfrm>
              <a:off x="8965528" y="5396510"/>
              <a:ext cx="1364400" cy="84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1A6FE3-092B-C2BC-CC22-9F6EC1F0E5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2888" y="5333870"/>
                <a:ext cx="1490040" cy="9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D04F808-EB93-CB1F-C01F-005FBD50B292}"/>
              </a:ext>
            </a:extLst>
          </p:cNvPr>
          <p:cNvGrpSpPr/>
          <p:nvPr/>
        </p:nvGrpSpPr>
        <p:grpSpPr>
          <a:xfrm>
            <a:off x="8929168" y="4008350"/>
            <a:ext cx="2876040" cy="2570760"/>
            <a:chOff x="8929168" y="4008350"/>
            <a:chExt cx="2876040" cy="257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37152F-5E26-F7FF-5760-AF3F411202A1}"/>
                    </a:ext>
                  </a:extLst>
                </p14:cNvPr>
                <p14:cNvContentPartPr/>
                <p14:nvPr/>
              </p14:nvContentPartPr>
              <p14:xfrm>
                <a:off x="8929168" y="4008350"/>
                <a:ext cx="2876040" cy="155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37152F-5E26-F7FF-5760-AF3F411202A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6168" y="3945350"/>
                  <a:ext cx="3001680" cy="16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3DAA922-6837-DEB4-B6E9-984CCBF902B7}"/>
                    </a:ext>
                  </a:extLst>
                </p14:cNvPr>
                <p14:cNvContentPartPr/>
                <p14:nvPr/>
              </p14:nvContentPartPr>
              <p14:xfrm>
                <a:off x="9226888" y="5112110"/>
                <a:ext cx="1240560" cy="38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3DAA922-6837-DEB4-B6E9-984CCBF902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63888" y="5049470"/>
                  <a:ext cx="13662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D9CE5A-2635-B934-A9F7-E1DEEB967B69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D9CE5A-2635-B934-A9F7-E1DEEB967B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38FB0A-6457-7B05-2A8D-4AFCC433F8BB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38FB0A-6457-7B05-2A8D-4AFCC433F8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6FB37B-B24D-ED29-164B-B643A4CC59ED}"/>
                    </a:ext>
                  </a:extLst>
                </p14:cNvPr>
                <p14:cNvContentPartPr/>
                <p14:nvPr/>
              </p14:nvContentPartPr>
              <p14:xfrm>
                <a:off x="10076848" y="57475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6FB37B-B24D-ED29-164B-B643A4CC59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14208" y="56845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948E8A-E956-0B91-CBD2-F297E6B02369}"/>
                    </a:ext>
                  </a:extLst>
                </p14:cNvPr>
                <p14:cNvContentPartPr/>
                <p14:nvPr/>
              </p14:nvContentPartPr>
              <p14:xfrm>
                <a:off x="9153088" y="4545830"/>
                <a:ext cx="2152800" cy="2033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948E8A-E956-0B91-CBD2-F297E6B023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0448" y="4482830"/>
                  <a:ext cx="2278440" cy="21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689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2A5A8-BF06-6AFD-BBA3-384C429B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" y="0"/>
            <a:ext cx="1214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7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4BBAC8-3997-0CE5-C4B6-B0844692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82" y="365125"/>
            <a:ext cx="10999237" cy="1325563"/>
          </a:xfrm>
        </p:spPr>
        <p:txBody>
          <a:bodyPr/>
          <a:lstStyle/>
          <a:p>
            <a:pPr algn="ctr"/>
            <a:r>
              <a:rPr lang="en-IN" dirty="0">
                <a:latin typeface="Overpass ExtraBold" panose="00000900000000000000" pitchFamily="50" charset="0"/>
              </a:rPr>
              <a:t>How DNS works with custom ad blocking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17671D-283F-22FD-B5E3-F855C18C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Overpass" panose="00000500000000000000" pitchFamily="50" charset="0"/>
              </a:rPr>
              <a:t>You open your favorite web browser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You type amazon.in in the address bar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Our Custom DNS server looks up amazon.in and begins downloading it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It will detect the domains used to serve advertisements (from crowd sourced databases) and instead of looking up the real address of those sites, it will send a fake address instead </a:t>
            </a:r>
          </a:p>
          <a:p>
            <a:pPr algn="just"/>
            <a:r>
              <a:rPr lang="en-US" dirty="0">
                <a:latin typeface="Overpass" panose="00000500000000000000" pitchFamily="50" charset="0"/>
              </a:rPr>
              <a:t>This allows the legitimate content on amazon.in to load, but prevents the ad images and videos from being downloaded</a:t>
            </a:r>
            <a:endParaRPr lang="en-IN" dirty="0">
              <a:latin typeface="Overpas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4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87AA-60DD-CA97-C3BE-AEA8083B7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9" y="365125"/>
            <a:ext cx="11485983" cy="1325563"/>
          </a:xfrm>
        </p:spPr>
        <p:txBody>
          <a:bodyPr/>
          <a:lstStyle/>
          <a:p>
            <a:pPr algn="ctr"/>
            <a:r>
              <a:rPr lang="en-IN" dirty="0">
                <a:latin typeface="Overpass ExtraBold" panose="00000900000000000000" pitchFamily="50" charset="0"/>
              </a:rPr>
              <a:t>How DNS works with custom ad blocking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EB1D7-F225-F992-6726-D5105F705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06155"/>
            <a:ext cx="10515599" cy="4190277"/>
          </a:xfrm>
        </p:spPr>
      </p:pic>
    </p:spTree>
    <p:extLst>
      <p:ext uri="{BB962C8B-B14F-4D97-AF65-F5344CB8AC3E}">
        <p14:creationId xmlns:p14="http://schemas.microsoft.com/office/powerpoint/2010/main" val="211052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550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Overpass</vt:lpstr>
      <vt:lpstr>Overpass ExtraBold</vt:lpstr>
      <vt:lpstr>Overpass Heavy</vt:lpstr>
      <vt:lpstr>Overpass SemiBold</vt:lpstr>
      <vt:lpstr>Wingdings</vt:lpstr>
      <vt:lpstr>Office Theme</vt:lpstr>
      <vt:lpstr> DNS Based Ad Blocking Project Domain: Cyber Security  Project Group: Bhushan Parkhi (53) Om Chandgude (20) Chhabildas Yewale (08) Akshay Jedhe (55)  </vt:lpstr>
      <vt:lpstr>What is DNS?</vt:lpstr>
      <vt:lpstr>How does DNS work?</vt:lpstr>
      <vt:lpstr>Why use Custom DNS for ad blocking?</vt:lpstr>
      <vt:lpstr>Why block Internet? Can’t you just leave the internet alone?!</vt:lpstr>
      <vt:lpstr>PowerPoint Presentation</vt:lpstr>
      <vt:lpstr>PowerPoint Presentation</vt:lpstr>
      <vt:lpstr>How DNS works with custom ad blocking</vt:lpstr>
      <vt:lpstr>How DNS works with custom ad blocking</vt:lpstr>
      <vt:lpstr>But ad blockers extensions exist. Why we need DNS based ad blocking?</vt:lpstr>
      <vt:lpstr>Resources Used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Based Ad Blocking</dc:title>
  <dc:creator>Bhushan Parkhi</dc:creator>
  <cp:lastModifiedBy>Bhushan Parkhi</cp:lastModifiedBy>
  <cp:revision>6</cp:revision>
  <dcterms:created xsi:type="dcterms:W3CDTF">2022-11-21T15:50:54Z</dcterms:created>
  <dcterms:modified xsi:type="dcterms:W3CDTF">2023-02-11T07:33:37Z</dcterms:modified>
</cp:coreProperties>
</file>